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5"/>
    <p:sldMasterId id="214748367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Lst>
  <p:sldSz cy="5143500" cx="9144000"/>
  <p:notesSz cx="6858000" cy="9144000"/>
  <p:embeddedFontLst>
    <p:embeddedFont>
      <p:font typeface="Proxima Nova"/>
      <p:regular r:id="rId41"/>
      <p:bold r:id="rId42"/>
      <p:italic r:id="rId43"/>
      <p:boldItalic r:id="rId44"/>
    </p:embeddedFont>
    <p:embeddedFont>
      <p:font typeface="Roboto Medium"/>
      <p:regular r:id="rId45"/>
      <p:bold r:id="rId46"/>
      <p:italic r:id="rId47"/>
      <p:boldItalic r:id="rId48"/>
    </p:embeddedFont>
    <p:embeddedFont>
      <p:font typeface="Amatic SC"/>
      <p:regular r:id="rId49"/>
      <p:bold r:id="rId50"/>
    </p:embeddedFont>
    <p:embeddedFont>
      <p:font typeface="Press Start 2P"/>
      <p:regular r:id="rId51"/>
    </p:embeddedFont>
    <p:embeddedFont>
      <p:font typeface="Proxima Nova Semibold"/>
      <p:regular r:id="rId52"/>
      <p:bold r:id="rId53"/>
      <p:boldItalic r:id="rId54"/>
    </p:embeddedFont>
    <p:embeddedFont>
      <p:font typeface="Archivo"/>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5027AA6-F7D1-47D5-87C6-7C650EA8427B}">
  <a:tblStyle styleId="{95027AA6-F7D1-47D5-87C6-7C650EA8427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font" Target="fonts/ProximaNova-bold.fntdata"/><Relationship Id="rId41" Type="http://schemas.openxmlformats.org/officeDocument/2006/relationships/font" Target="fonts/ProximaNova-regular.fntdata"/><Relationship Id="rId44" Type="http://schemas.openxmlformats.org/officeDocument/2006/relationships/font" Target="fonts/ProximaNova-boldItalic.fntdata"/><Relationship Id="rId43" Type="http://schemas.openxmlformats.org/officeDocument/2006/relationships/font" Target="fonts/ProximaNova-italic.fntdata"/><Relationship Id="rId46" Type="http://schemas.openxmlformats.org/officeDocument/2006/relationships/font" Target="fonts/RobotoMedium-bold.fntdata"/><Relationship Id="rId45" Type="http://schemas.openxmlformats.org/officeDocument/2006/relationships/font" Target="fonts/RobotoMedium-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RobotoMedium-boldItalic.fntdata"/><Relationship Id="rId47" Type="http://schemas.openxmlformats.org/officeDocument/2006/relationships/font" Target="fonts/RobotoMedium-italic.fntdata"/><Relationship Id="rId49" Type="http://schemas.openxmlformats.org/officeDocument/2006/relationships/font" Target="fonts/AmaticSC-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essStart2P-regular.fntdata"/><Relationship Id="rId50" Type="http://schemas.openxmlformats.org/officeDocument/2006/relationships/font" Target="fonts/AmaticSC-bold.fntdata"/><Relationship Id="rId53" Type="http://schemas.openxmlformats.org/officeDocument/2006/relationships/font" Target="fonts/ProximaNovaSemibold-bold.fntdata"/><Relationship Id="rId52" Type="http://schemas.openxmlformats.org/officeDocument/2006/relationships/font" Target="fonts/ProximaNovaSemibold-regular.fntdata"/><Relationship Id="rId11" Type="http://schemas.openxmlformats.org/officeDocument/2006/relationships/slide" Target="slides/slide4.xml"/><Relationship Id="rId55" Type="http://schemas.openxmlformats.org/officeDocument/2006/relationships/font" Target="fonts/Archivo-regular.fntdata"/><Relationship Id="rId10" Type="http://schemas.openxmlformats.org/officeDocument/2006/relationships/slide" Target="slides/slide3.xml"/><Relationship Id="rId54" Type="http://schemas.openxmlformats.org/officeDocument/2006/relationships/font" Target="fonts/ProximaNovaSemibold-boldItalic.fntdata"/><Relationship Id="rId13" Type="http://schemas.openxmlformats.org/officeDocument/2006/relationships/slide" Target="slides/slide6.xml"/><Relationship Id="rId57" Type="http://schemas.openxmlformats.org/officeDocument/2006/relationships/font" Target="fonts/Archivo-italic.fntdata"/><Relationship Id="rId12" Type="http://schemas.openxmlformats.org/officeDocument/2006/relationships/slide" Target="slides/slide5.xml"/><Relationship Id="rId56" Type="http://schemas.openxmlformats.org/officeDocument/2006/relationships/font" Target="fonts/Archivo-bold.fntdata"/><Relationship Id="rId15" Type="http://schemas.openxmlformats.org/officeDocument/2006/relationships/slide" Target="slides/slide8.xml"/><Relationship Id="rId14" Type="http://schemas.openxmlformats.org/officeDocument/2006/relationships/slide" Target="slides/slide7.xml"/><Relationship Id="rId58" Type="http://schemas.openxmlformats.org/officeDocument/2006/relationships/font" Target="fonts/Archivo-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 name="Shape 1313"/>
        <p:cNvGrpSpPr/>
        <p:nvPr/>
      </p:nvGrpSpPr>
      <p:grpSpPr>
        <a:xfrm>
          <a:off x="0" y="0"/>
          <a:ext cx="0" cy="0"/>
          <a:chOff x="0" y="0"/>
          <a:chExt cx="0" cy="0"/>
        </a:xfrm>
      </p:grpSpPr>
      <p:sp>
        <p:nvSpPr>
          <p:cNvPr id="1314" name="Google Shape;1314;g2a85e034975_0_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5" name="Google Shape;1315;g2a85e034975_0_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2a85e034975_0_6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2a85e034975_0_6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3" name="Shape 1343"/>
        <p:cNvGrpSpPr/>
        <p:nvPr/>
      </p:nvGrpSpPr>
      <p:grpSpPr>
        <a:xfrm>
          <a:off x="0" y="0"/>
          <a:ext cx="0" cy="0"/>
          <a:chOff x="0" y="0"/>
          <a:chExt cx="0" cy="0"/>
        </a:xfrm>
      </p:grpSpPr>
      <p:sp>
        <p:nvSpPr>
          <p:cNvPr id="1344" name="Google Shape;1344;g2a85e034975_0_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5" name="Google Shape;1345;g2a85e034975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2" name="Shape 1362"/>
        <p:cNvGrpSpPr/>
        <p:nvPr/>
      </p:nvGrpSpPr>
      <p:grpSpPr>
        <a:xfrm>
          <a:off x="0" y="0"/>
          <a:ext cx="0" cy="0"/>
          <a:chOff x="0" y="0"/>
          <a:chExt cx="0" cy="0"/>
        </a:xfrm>
      </p:grpSpPr>
      <p:sp>
        <p:nvSpPr>
          <p:cNvPr id="1363" name="Google Shape;1363;g2a85e034975_0_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4" name="Google Shape;1364;g2a85e034975_0_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3" name="Shape 2473"/>
        <p:cNvGrpSpPr/>
        <p:nvPr/>
      </p:nvGrpSpPr>
      <p:grpSpPr>
        <a:xfrm>
          <a:off x="0" y="0"/>
          <a:ext cx="0" cy="0"/>
          <a:chOff x="0" y="0"/>
          <a:chExt cx="0" cy="0"/>
        </a:xfrm>
      </p:grpSpPr>
      <p:sp>
        <p:nvSpPr>
          <p:cNvPr id="2474" name="Google Shape;2474;g2a85e034975_0_1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5" name="Google Shape;2475;g2a85e034975_0_1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2" name="Shape 3322"/>
        <p:cNvGrpSpPr/>
        <p:nvPr/>
      </p:nvGrpSpPr>
      <p:grpSpPr>
        <a:xfrm>
          <a:off x="0" y="0"/>
          <a:ext cx="0" cy="0"/>
          <a:chOff x="0" y="0"/>
          <a:chExt cx="0" cy="0"/>
        </a:xfrm>
      </p:grpSpPr>
      <p:sp>
        <p:nvSpPr>
          <p:cNvPr id="3323" name="Google Shape;3323;g2a85e03497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4" name="Google Shape;3324;g2a85e03497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8" name="Shape 3328"/>
        <p:cNvGrpSpPr/>
        <p:nvPr/>
      </p:nvGrpSpPr>
      <p:grpSpPr>
        <a:xfrm>
          <a:off x="0" y="0"/>
          <a:ext cx="0" cy="0"/>
          <a:chOff x="0" y="0"/>
          <a:chExt cx="0" cy="0"/>
        </a:xfrm>
      </p:grpSpPr>
      <p:sp>
        <p:nvSpPr>
          <p:cNvPr id="3329" name="Google Shape;3329;g2a7f00d7c01_0_11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0" name="Google Shape;3330;g2a7f00d7c01_0_11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4" name="Shape 3334"/>
        <p:cNvGrpSpPr/>
        <p:nvPr/>
      </p:nvGrpSpPr>
      <p:grpSpPr>
        <a:xfrm>
          <a:off x="0" y="0"/>
          <a:ext cx="0" cy="0"/>
          <a:chOff x="0" y="0"/>
          <a:chExt cx="0" cy="0"/>
        </a:xfrm>
      </p:grpSpPr>
      <p:sp>
        <p:nvSpPr>
          <p:cNvPr id="3335" name="Google Shape;3335;g2a7f00d7c01_0_11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6" name="Google Shape;3336;g2a7f00d7c01_0_11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0" name="Shape 3340"/>
        <p:cNvGrpSpPr/>
        <p:nvPr/>
      </p:nvGrpSpPr>
      <p:grpSpPr>
        <a:xfrm>
          <a:off x="0" y="0"/>
          <a:ext cx="0" cy="0"/>
          <a:chOff x="0" y="0"/>
          <a:chExt cx="0" cy="0"/>
        </a:xfrm>
      </p:grpSpPr>
      <p:sp>
        <p:nvSpPr>
          <p:cNvPr id="3341" name="Google Shape;3341;g2a7f00d7c01_0_11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2" name="Google Shape;3342;g2a7f00d7c01_0_11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4" name="Shape 3364"/>
        <p:cNvGrpSpPr/>
        <p:nvPr/>
      </p:nvGrpSpPr>
      <p:grpSpPr>
        <a:xfrm>
          <a:off x="0" y="0"/>
          <a:ext cx="0" cy="0"/>
          <a:chOff x="0" y="0"/>
          <a:chExt cx="0" cy="0"/>
        </a:xfrm>
      </p:grpSpPr>
      <p:sp>
        <p:nvSpPr>
          <p:cNvPr id="3365" name="Google Shape;3365;g2a7f00d7c01_0_11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6" name="Google Shape;3366;g2a7f00d7c01_0_11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2a7f00d7c01_0_2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2a7f00d7c01_0_2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0" name="Shape 3380"/>
        <p:cNvGrpSpPr/>
        <p:nvPr/>
      </p:nvGrpSpPr>
      <p:grpSpPr>
        <a:xfrm>
          <a:off x="0" y="0"/>
          <a:ext cx="0" cy="0"/>
          <a:chOff x="0" y="0"/>
          <a:chExt cx="0" cy="0"/>
        </a:xfrm>
      </p:grpSpPr>
      <p:sp>
        <p:nvSpPr>
          <p:cNvPr id="3381" name="Google Shape;3381;g2a7f00d7c01_0_11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2" name="Google Shape;3382;g2a7f00d7c01_0_11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9" name="Shape 3719"/>
        <p:cNvGrpSpPr/>
        <p:nvPr/>
      </p:nvGrpSpPr>
      <p:grpSpPr>
        <a:xfrm>
          <a:off x="0" y="0"/>
          <a:ext cx="0" cy="0"/>
          <a:chOff x="0" y="0"/>
          <a:chExt cx="0" cy="0"/>
        </a:xfrm>
      </p:grpSpPr>
      <p:sp>
        <p:nvSpPr>
          <p:cNvPr id="3720" name="Google Shape;3720;g2a7f00d7c01_0_118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1" name="Google Shape;3721;g2a7f00d7c01_0_118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0" name="Shape 5920"/>
        <p:cNvGrpSpPr/>
        <p:nvPr/>
      </p:nvGrpSpPr>
      <p:grpSpPr>
        <a:xfrm>
          <a:off x="0" y="0"/>
          <a:ext cx="0" cy="0"/>
          <a:chOff x="0" y="0"/>
          <a:chExt cx="0" cy="0"/>
        </a:xfrm>
      </p:grpSpPr>
      <p:sp>
        <p:nvSpPr>
          <p:cNvPr id="5921" name="Google Shape;5921;g2a7f00d7c01_0_14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2" name="Google Shape;5922;g2a7f00d7c01_0_14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9" name="Shape 6339"/>
        <p:cNvGrpSpPr/>
        <p:nvPr/>
      </p:nvGrpSpPr>
      <p:grpSpPr>
        <a:xfrm>
          <a:off x="0" y="0"/>
          <a:ext cx="0" cy="0"/>
          <a:chOff x="0" y="0"/>
          <a:chExt cx="0" cy="0"/>
        </a:xfrm>
      </p:grpSpPr>
      <p:sp>
        <p:nvSpPr>
          <p:cNvPr id="6340" name="Google Shape;6340;g2a7f00d7c01_0_14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1" name="Google Shape;6341;g2a7f00d7c01_0_14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9" name="Shape 6509"/>
        <p:cNvGrpSpPr/>
        <p:nvPr/>
      </p:nvGrpSpPr>
      <p:grpSpPr>
        <a:xfrm>
          <a:off x="0" y="0"/>
          <a:ext cx="0" cy="0"/>
          <a:chOff x="0" y="0"/>
          <a:chExt cx="0" cy="0"/>
        </a:xfrm>
      </p:grpSpPr>
      <p:sp>
        <p:nvSpPr>
          <p:cNvPr id="6510" name="Google Shape;6510;g2a7f00d7c01_0_14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1" name="Google Shape;6511;g2a7f00d7c01_0_14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4" name="Shape 6914"/>
        <p:cNvGrpSpPr/>
        <p:nvPr/>
      </p:nvGrpSpPr>
      <p:grpSpPr>
        <a:xfrm>
          <a:off x="0" y="0"/>
          <a:ext cx="0" cy="0"/>
          <a:chOff x="0" y="0"/>
          <a:chExt cx="0" cy="0"/>
        </a:xfrm>
      </p:grpSpPr>
      <p:sp>
        <p:nvSpPr>
          <p:cNvPr id="6915" name="Google Shape;6915;g2a7f00d7c01_0_15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6" name="Google Shape;6916;g2a7f00d7c01_0_15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4" name="Shape 7294"/>
        <p:cNvGrpSpPr/>
        <p:nvPr/>
      </p:nvGrpSpPr>
      <p:grpSpPr>
        <a:xfrm>
          <a:off x="0" y="0"/>
          <a:ext cx="0" cy="0"/>
          <a:chOff x="0" y="0"/>
          <a:chExt cx="0" cy="0"/>
        </a:xfrm>
      </p:grpSpPr>
      <p:sp>
        <p:nvSpPr>
          <p:cNvPr id="7295" name="Google Shape;7295;g2a7f00d7c01_0_15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6" name="Google Shape;7296;g2a7f00d7c01_0_15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0" name="Shape 7720"/>
        <p:cNvGrpSpPr/>
        <p:nvPr/>
      </p:nvGrpSpPr>
      <p:grpSpPr>
        <a:xfrm>
          <a:off x="0" y="0"/>
          <a:ext cx="0" cy="0"/>
          <a:chOff x="0" y="0"/>
          <a:chExt cx="0" cy="0"/>
        </a:xfrm>
      </p:grpSpPr>
      <p:sp>
        <p:nvSpPr>
          <p:cNvPr id="7721" name="Google Shape;7721;g2a7f00d7c01_0_15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2" name="Google Shape;7722;g2a7f00d7c01_0_15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1" name="Shape 8081"/>
        <p:cNvGrpSpPr/>
        <p:nvPr/>
      </p:nvGrpSpPr>
      <p:grpSpPr>
        <a:xfrm>
          <a:off x="0" y="0"/>
          <a:ext cx="0" cy="0"/>
          <a:chOff x="0" y="0"/>
          <a:chExt cx="0" cy="0"/>
        </a:xfrm>
      </p:grpSpPr>
      <p:sp>
        <p:nvSpPr>
          <p:cNvPr id="8082" name="Google Shape;8082;g2a7f00d7c01_0_16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3" name="Google Shape;8083;g2a7f00d7c01_0_16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1" name="Shape 8591"/>
        <p:cNvGrpSpPr/>
        <p:nvPr/>
      </p:nvGrpSpPr>
      <p:grpSpPr>
        <a:xfrm>
          <a:off x="0" y="0"/>
          <a:ext cx="0" cy="0"/>
          <a:chOff x="0" y="0"/>
          <a:chExt cx="0" cy="0"/>
        </a:xfrm>
      </p:grpSpPr>
      <p:sp>
        <p:nvSpPr>
          <p:cNvPr id="8592" name="Google Shape;8592;g2a7f00d7c01_0_16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3" name="Google Shape;8593;g2a7f00d7c01_0_16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a7f00d7c01_0_20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2a7f00d7c01_0_20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1" name="Shape 9211"/>
        <p:cNvGrpSpPr/>
        <p:nvPr/>
      </p:nvGrpSpPr>
      <p:grpSpPr>
        <a:xfrm>
          <a:off x="0" y="0"/>
          <a:ext cx="0" cy="0"/>
          <a:chOff x="0" y="0"/>
          <a:chExt cx="0" cy="0"/>
        </a:xfrm>
      </p:grpSpPr>
      <p:sp>
        <p:nvSpPr>
          <p:cNvPr id="9212" name="Google Shape;9212;g2a7f00d7c01_0_17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3" name="Google Shape;9213;g2a7f00d7c01_0_17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5" name="Shape 9805"/>
        <p:cNvGrpSpPr/>
        <p:nvPr/>
      </p:nvGrpSpPr>
      <p:grpSpPr>
        <a:xfrm>
          <a:off x="0" y="0"/>
          <a:ext cx="0" cy="0"/>
          <a:chOff x="0" y="0"/>
          <a:chExt cx="0" cy="0"/>
        </a:xfrm>
      </p:grpSpPr>
      <p:sp>
        <p:nvSpPr>
          <p:cNvPr id="9806" name="Google Shape;9806;g2a7f00d7c01_0_17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7" name="Google Shape;9807;g2a7f00d7c01_0_17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6" name="Shape 10126"/>
        <p:cNvGrpSpPr/>
        <p:nvPr/>
      </p:nvGrpSpPr>
      <p:grpSpPr>
        <a:xfrm>
          <a:off x="0" y="0"/>
          <a:ext cx="0" cy="0"/>
          <a:chOff x="0" y="0"/>
          <a:chExt cx="0" cy="0"/>
        </a:xfrm>
      </p:grpSpPr>
      <p:sp>
        <p:nvSpPr>
          <p:cNvPr id="10127" name="Google Shape;10127;g2a7f00d7c01_0_18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8" name="Google Shape;10128;g2a7f00d7c01_0_18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4" name="Shape 10434"/>
        <p:cNvGrpSpPr/>
        <p:nvPr/>
      </p:nvGrpSpPr>
      <p:grpSpPr>
        <a:xfrm>
          <a:off x="0" y="0"/>
          <a:ext cx="0" cy="0"/>
          <a:chOff x="0" y="0"/>
          <a:chExt cx="0" cy="0"/>
        </a:xfrm>
      </p:grpSpPr>
      <p:sp>
        <p:nvSpPr>
          <p:cNvPr id="10435" name="Google Shape;10435;g2a7f00d7c01_0_20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6" name="Google Shape;10436;g2a7f00d7c01_0_20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a7f00d7c01_0_2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2a7f00d7c01_0_2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g2a7f00d7c01_0_2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 name="Google Shape;907;g2a7f00d7c01_0_2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2a85e03497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2a85e03497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3" name="Shape 1263"/>
        <p:cNvGrpSpPr/>
        <p:nvPr/>
      </p:nvGrpSpPr>
      <p:grpSpPr>
        <a:xfrm>
          <a:off x="0" y="0"/>
          <a:ext cx="0" cy="0"/>
          <a:chOff x="0" y="0"/>
          <a:chExt cx="0" cy="0"/>
        </a:xfrm>
      </p:grpSpPr>
      <p:sp>
        <p:nvSpPr>
          <p:cNvPr id="1264" name="Google Shape;1264;g2a85e034975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5" name="Google Shape;1265;g2a85e034975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2" name="Shape 1272"/>
        <p:cNvGrpSpPr/>
        <p:nvPr/>
      </p:nvGrpSpPr>
      <p:grpSpPr>
        <a:xfrm>
          <a:off x="0" y="0"/>
          <a:ext cx="0" cy="0"/>
          <a:chOff x="0" y="0"/>
          <a:chExt cx="0" cy="0"/>
        </a:xfrm>
      </p:grpSpPr>
      <p:sp>
        <p:nvSpPr>
          <p:cNvPr id="1273" name="Google Shape;1273;g2a85e034975_0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4" name="Google Shape;1274;g2a85e034975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2a85e034975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2a85e034975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680900" y="1285850"/>
            <a:ext cx="5782200" cy="1572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3800">
                <a:latin typeface="Press Start 2P"/>
                <a:ea typeface="Press Start 2P"/>
                <a:cs typeface="Press Start 2P"/>
                <a:sym typeface="Press Start 2P"/>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680900" y="3379750"/>
            <a:ext cx="5782200" cy="477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solidFill>
                  <a:schemeClr val="dk1"/>
                </a:solidFill>
                <a:latin typeface="Archivo"/>
                <a:ea typeface="Archivo"/>
                <a:cs typeface="Archivo"/>
                <a:sym typeface="Archiv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ph idx="2" type="ctrTitle"/>
          </p:nvPr>
        </p:nvSpPr>
        <p:spPr>
          <a:xfrm>
            <a:off x="1680900" y="2721350"/>
            <a:ext cx="5782200" cy="626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1800">
                <a:solidFill>
                  <a:schemeClr val="lt2"/>
                </a:solidFill>
                <a:latin typeface="Press Start 2P"/>
                <a:ea typeface="Press Start 2P"/>
                <a:cs typeface="Press Start 2P"/>
                <a:sym typeface="Press Start 2P"/>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grpSp>
        <p:nvGrpSpPr>
          <p:cNvPr id="12" name="Google Shape;12;p2"/>
          <p:cNvGrpSpPr/>
          <p:nvPr/>
        </p:nvGrpSpPr>
        <p:grpSpPr>
          <a:xfrm>
            <a:off x="3715838" y="281238"/>
            <a:ext cx="1712300" cy="178225"/>
            <a:chOff x="3715838" y="281238"/>
            <a:chExt cx="1712300" cy="178225"/>
          </a:xfrm>
        </p:grpSpPr>
        <p:sp>
          <p:nvSpPr>
            <p:cNvPr id="13" name="Google Shape;13;p2"/>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3715838" y="281238"/>
              <a:ext cx="178225" cy="178225"/>
              <a:chOff x="6772475" y="3811500"/>
              <a:chExt cx="178225" cy="178225"/>
            </a:xfrm>
          </p:grpSpPr>
          <p:sp>
            <p:nvSpPr>
              <p:cNvPr id="15" name="Google Shape;15;p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5249913" y="281238"/>
              <a:ext cx="178225" cy="178225"/>
              <a:chOff x="6772475" y="3811500"/>
              <a:chExt cx="178225" cy="178225"/>
            </a:xfrm>
          </p:grpSpPr>
          <p:sp>
            <p:nvSpPr>
              <p:cNvPr id="21" name="Google Shape;21;p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 name="Google Shape;26;p2"/>
          <p:cNvGrpSpPr/>
          <p:nvPr/>
        </p:nvGrpSpPr>
        <p:grpSpPr>
          <a:xfrm>
            <a:off x="3768188" y="4684025"/>
            <a:ext cx="1607575" cy="178225"/>
            <a:chOff x="3768188" y="4684025"/>
            <a:chExt cx="1607575" cy="178225"/>
          </a:xfrm>
        </p:grpSpPr>
        <p:sp>
          <p:nvSpPr>
            <p:cNvPr id="27" name="Google Shape;27;p2"/>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 name="Google Shape;29;p2"/>
            <p:cNvGrpSpPr/>
            <p:nvPr/>
          </p:nvGrpSpPr>
          <p:grpSpPr>
            <a:xfrm>
              <a:off x="4482863" y="4684025"/>
              <a:ext cx="178225" cy="178225"/>
              <a:chOff x="6772475" y="3811500"/>
              <a:chExt cx="178225" cy="178225"/>
            </a:xfrm>
          </p:grpSpPr>
          <p:sp>
            <p:nvSpPr>
              <p:cNvPr id="30" name="Google Shape;30;p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 name="Google Shape;35;p2"/>
          <p:cNvGrpSpPr/>
          <p:nvPr/>
        </p:nvGrpSpPr>
        <p:grpSpPr>
          <a:xfrm>
            <a:off x="401038" y="333613"/>
            <a:ext cx="8355300" cy="4476275"/>
            <a:chOff x="401038" y="333613"/>
            <a:chExt cx="8355300" cy="4476275"/>
          </a:xfrm>
        </p:grpSpPr>
        <p:sp>
          <p:nvSpPr>
            <p:cNvPr id="36" name="Google Shape;36;p2"/>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5" name="Shape 205"/>
        <p:cNvGrpSpPr/>
        <p:nvPr/>
      </p:nvGrpSpPr>
      <p:grpSpPr>
        <a:xfrm>
          <a:off x="0" y="0"/>
          <a:ext cx="0" cy="0"/>
          <a:chOff x="0" y="0"/>
          <a:chExt cx="0" cy="0"/>
        </a:xfrm>
      </p:grpSpPr>
      <p:sp>
        <p:nvSpPr>
          <p:cNvPr id="206" name="Google Shape;20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07" name="Google Shape;20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grpSp>
        <p:nvGrpSpPr>
          <p:cNvPr id="208" name="Google Shape;208;p11"/>
          <p:cNvGrpSpPr/>
          <p:nvPr/>
        </p:nvGrpSpPr>
        <p:grpSpPr>
          <a:xfrm>
            <a:off x="401038" y="333613"/>
            <a:ext cx="8355300" cy="4476263"/>
            <a:chOff x="401038" y="333613"/>
            <a:chExt cx="8355300" cy="4476263"/>
          </a:xfrm>
        </p:grpSpPr>
        <p:sp>
          <p:nvSpPr>
            <p:cNvPr id="209" name="Google Shape;209;p11"/>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 name="Google Shape;211;p11"/>
          <p:cNvGrpSpPr/>
          <p:nvPr/>
        </p:nvGrpSpPr>
        <p:grpSpPr>
          <a:xfrm>
            <a:off x="3715838" y="4684025"/>
            <a:ext cx="1712300" cy="178225"/>
            <a:chOff x="3715838" y="281238"/>
            <a:chExt cx="1712300" cy="178225"/>
          </a:xfrm>
        </p:grpSpPr>
        <p:sp>
          <p:nvSpPr>
            <p:cNvPr id="212" name="Google Shape;212;p11"/>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11"/>
            <p:cNvGrpSpPr/>
            <p:nvPr/>
          </p:nvGrpSpPr>
          <p:grpSpPr>
            <a:xfrm>
              <a:off x="3715838" y="281238"/>
              <a:ext cx="178225" cy="178225"/>
              <a:chOff x="6772475" y="3811500"/>
              <a:chExt cx="178225" cy="178225"/>
            </a:xfrm>
          </p:grpSpPr>
          <p:sp>
            <p:nvSpPr>
              <p:cNvPr id="214" name="Google Shape;214;p11"/>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249913" y="281238"/>
              <a:ext cx="178225" cy="178225"/>
              <a:chOff x="6772475" y="3811500"/>
              <a:chExt cx="178225" cy="178225"/>
            </a:xfrm>
          </p:grpSpPr>
          <p:sp>
            <p:nvSpPr>
              <p:cNvPr id="220" name="Google Shape;220;p11"/>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25" name="Shape 2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26" name="Shape 226"/>
        <p:cNvGrpSpPr/>
        <p:nvPr/>
      </p:nvGrpSpPr>
      <p:grpSpPr>
        <a:xfrm>
          <a:off x="0" y="0"/>
          <a:ext cx="0" cy="0"/>
          <a:chOff x="0" y="0"/>
          <a:chExt cx="0" cy="0"/>
        </a:xfrm>
      </p:grpSpPr>
      <p:sp>
        <p:nvSpPr>
          <p:cNvPr id="227" name="Google Shape;227;p13"/>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8" name="Google Shape;228;p13"/>
          <p:cNvSpPr txBox="1"/>
          <p:nvPr>
            <p:ph idx="1" type="subTitle"/>
          </p:nvPr>
        </p:nvSpPr>
        <p:spPr>
          <a:xfrm>
            <a:off x="804550" y="2253982"/>
            <a:ext cx="2388600" cy="45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1800"/>
              <a:buNone/>
              <a:defRPr>
                <a:latin typeface="Press Start 2P"/>
                <a:ea typeface="Press Start 2P"/>
                <a:cs typeface="Press Start 2P"/>
                <a:sym typeface="Press Start 2P"/>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9" name="Google Shape;229;p13"/>
          <p:cNvSpPr txBox="1"/>
          <p:nvPr>
            <p:ph idx="2" type="subTitle"/>
          </p:nvPr>
        </p:nvSpPr>
        <p:spPr>
          <a:xfrm>
            <a:off x="804550" y="2675425"/>
            <a:ext cx="2388600" cy="1047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0" name="Google Shape;230;p13"/>
          <p:cNvSpPr txBox="1"/>
          <p:nvPr>
            <p:ph idx="3" type="subTitle"/>
          </p:nvPr>
        </p:nvSpPr>
        <p:spPr>
          <a:xfrm>
            <a:off x="3377700" y="2253985"/>
            <a:ext cx="2388600" cy="45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1800"/>
              <a:buNone/>
              <a:defRPr>
                <a:latin typeface="Press Start 2P"/>
                <a:ea typeface="Press Start 2P"/>
                <a:cs typeface="Press Start 2P"/>
                <a:sym typeface="Press Start 2P"/>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1" name="Google Shape;231;p13"/>
          <p:cNvSpPr txBox="1"/>
          <p:nvPr>
            <p:ph idx="4" type="subTitle"/>
          </p:nvPr>
        </p:nvSpPr>
        <p:spPr>
          <a:xfrm>
            <a:off x="3377700" y="2675428"/>
            <a:ext cx="2388600" cy="1047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2" name="Google Shape;232;p13"/>
          <p:cNvSpPr txBox="1"/>
          <p:nvPr>
            <p:ph idx="5" type="subTitle"/>
          </p:nvPr>
        </p:nvSpPr>
        <p:spPr>
          <a:xfrm>
            <a:off x="5950850" y="2253985"/>
            <a:ext cx="2388600" cy="45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1800"/>
              <a:buNone/>
              <a:defRPr>
                <a:latin typeface="Press Start 2P"/>
                <a:ea typeface="Press Start 2P"/>
                <a:cs typeface="Press Start 2P"/>
                <a:sym typeface="Press Start 2P"/>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3" name="Google Shape;233;p13"/>
          <p:cNvSpPr txBox="1"/>
          <p:nvPr>
            <p:ph idx="6" type="subTitle"/>
          </p:nvPr>
        </p:nvSpPr>
        <p:spPr>
          <a:xfrm>
            <a:off x="5950850" y="2675428"/>
            <a:ext cx="2388600" cy="1047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4" name="Google Shape;234;p13"/>
          <p:cNvSpPr txBox="1"/>
          <p:nvPr>
            <p:ph hasCustomPrompt="1" idx="7" type="title"/>
          </p:nvPr>
        </p:nvSpPr>
        <p:spPr>
          <a:xfrm>
            <a:off x="1528150" y="1676925"/>
            <a:ext cx="941400" cy="5727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1800"/>
              <a:buNone/>
              <a:defRPr sz="2300">
                <a:solidFill>
                  <a:schemeClr val="l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35" name="Google Shape;235;p13"/>
          <p:cNvSpPr txBox="1"/>
          <p:nvPr>
            <p:ph hasCustomPrompt="1" idx="8" type="title"/>
          </p:nvPr>
        </p:nvSpPr>
        <p:spPr>
          <a:xfrm>
            <a:off x="4101300" y="1676925"/>
            <a:ext cx="941400" cy="5727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1800"/>
              <a:buNone/>
              <a:defRPr sz="2300">
                <a:solidFill>
                  <a:schemeClr val="l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36" name="Google Shape;236;p13"/>
          <p:cNvSpPr txBox="1"/>
          <p:nvPr>
            <p:ph hasCustomPrompt="1" idx="9" type="title"/>
          </p:nvPr>
        </p:nvSpPr>
        <p:spPr>
          <a:xfrm>
            <a:off x="6674450" y="1676925"/>
            <a:ext cx="941400" cy="5727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1800"/>
              <a:buNone/>
              <a:defRPr sz="2300">
                <a:solidFill>
                  <a:schemeClr val="l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grpSp>
        <p:nvGrpSpPr>
          <p:cNvPr id="237" name="Google Shape;237;p13"/>
          <p:cNvGrpSpPr/>
          <p:nvPr/>
        </p:nvGrpSpPr>
        <p:grpSpPr>
          <a:xfrm>
            <a:off x="3768188" y="4684025"/>
            <a:ext cx="1607575" cy="178225"/>
            <a:chOff x="3768188" y="4684025"/>
            <a:chExt cx="1607575" cy="178225"/>
          </a:xfrm>
        </p:grpSpPr>
        <p:sp>
          <p:nvSpPr>
            <p:cNvPr id="238" name="Google Shape;238;p13"/>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3"/>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 name="Google Shape;240;p13"/>
            <p:cNvGrpSpPr/>
            <p:nvPr/>
          </p:nvGrpSpPr>
          <p:grpSpPr>
            <a:xfrm>
              <a:off x="4482863" y="4684025"/>
              <a:ext cx="178225" cy="178225"/>
              <a:chOff x="6772475" y="3811500"/>
              <a:chExt cx="178225" cy="178225"/>
            </a:xfrm>
          </p:grpSpPr>
          <p:sp>
            <p:nvSpPr>
              <p:cNvPr id="241" name="Google Shape;241;p13"/>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3"/>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3"/>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3"/>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6" name="Google Shape;246;p13"/>
          <p:cNvGrpSpPr/>
          <p:nvPr/>
        </p:nvGrpSpPr>
        <p:grpSpPr>
          <a:xfrm>
            <a:off x="401038" y="333625"/>
            <a:ext cx="8341875" cy="4476263"/>
            <a:chOff x="401038" y="333625"/>
            <a:chExt cx="8341875" cy="4476263"/>
          </a:xfrm>
        </p:grpSpPr>
        <p:sp>
          <p:nvSpPr>
            <p:cNvPr id="247" name="Google Shape;247;p13"/>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3"/>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249" name="Shape 249"/>
        <p:cNvGrpSpPr/>
        <p:nvPr/>
      </p:nvGrpSpPr>
      <p:grpSpPr>
        <a:xfrm>
          <a:off x="0" y="0"/>
          <a:ext cx="0" cy="0"/>
          <a:chOff x="0" y="0"/>
          <a:chExt cx="0" cy="0"/>
        </a:xfrm>
      </p:grpSpPr>
      <p:sp>
        <p:nvSpPr>
          <p:cNvPr id="250" name="Google Shape;250;p14"/>
          <p:cNvSpPr txBox="1"/>
          <p:nvPr>
            <p:ph type="title"/>
          </p:nvPr>
        </p:nvSpPr>
        <p:spPr>
          <a:xfrm flipH="1">
            <a:off x="1803150" y="3412850"/>
            <a:ext cx="5537700" cy="49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51" name="Google Shape;251;p14"/>
          <p:cNvSpPr txBox="1"/>
          <p:nvPr>
            <p:ph idx="1" type="subTitle"/>
          </p:nvPr>
        </p:nvSpPr>
        <p:spPr>
          <a:xfrm flipH="1">
            <a:off x="1803150" y="1103500"/>
            <a:ext cx="5537700" cy="22089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1800"/>
              <a:buNone/>
              <a:defRPr sz="30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252" name="Google Shape;252;p14"/>
          <p:cNvGrpSpPr/>
          <p:nvPr/>
        </p:nvGrpSpPr>
        <p:grpSpPr>
          <a:xfrm>
            <a:off x="3715838" y="4684025"/>
            <a:ext cx="1712300" cy="178225"/>
            <a:chOff x="3715838" y="281238"/>
            <a:chExt cx="1712300" cy="178225"/>
          </a:xfrm>
        </p:grpSpPr>
        <p:sp>
          <p:nvSpPr>
            <p:cNvPr id="253" name="Google Shape;253;p14"/>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14"/>
            <p:cNvGrpSpPr/>
            <p:nvPr/>
          </p:nvGrpSpPr>
          <p:grpSpPr>
            <a:xfrm>
              <a:off x="3715838" y="281238"/>
              <a:ext cx="178225" cy="178225"/>
              <a:chOff x="6772475" y="3811500"/>
              <a:chExt cx="178225" cy="178225"/>
            </a:xfrm>
          </p:grpSpPr>
          <p:sp>
            <p:nvSpPr>
              <p:cNvPr id="255" name="Google Shape;255;p1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14"/>
            <p:cNvGrpSpPr/>
            <p:nvPr/>
          </p:nvGrpSpPr>
          <p:grpSpPr>
            <a:xfrm>
              <a:off x="5249913" y="281238"/>
              <a:ext cx="178225" cy="178225"/>
              <a:chOff x="6772475" y="3811500"/>
              <a:chExt cx="178225" cy="178225"/>
            </a:xfrm>
          </p:grpSpPr>
          <p:sp>
            <p:nvSpPr>
              <p:cNvPr id="261" name="Google Shape;261;p1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6" name="Google Shape;266;p14"/>
          <p:cNvGrpSpPr/>
          <p:nvPr/>
        </p:nvGrpSpPr>
        <p:grpSpPr>
          <a:xfrm>
            <a:off x="401038" y="333625"/>
            <a:ext cx="8341875" cy="4476263"/>
            <a:chOff x="401038" y="333625"/>
            <a:chExt cx="8341875" cy="4476263"/>
          </a:xfrm>
        </p:grpSpPr>
        <p:sp>
          <p:nvSpPr>
            <p:cNvPr id="267" name="Google Shape;267;p14"/>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14"/>
          <p:cNvGrpSpPr/>
          <p:nvPr/>
        </p:nvGrpSpPr>
        <p:grpSpPr>
          <a:xfrm>
            <a:off x="3768188" y="281250"/>
            <a:ext cx="1607575" cy="178225"/>
            <a:chOff x="3768188" y="4684025"/>
            <a:chExt cx="1607575" cy="178225"/>
          </a:xfrm>
        </p:grpSpPr>
        <p:sp>
          <p:nvSpPr>
            <p:cNvPr id="270" name="Google Shape;270;p14"/>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14"/>
            <p:cNvGrpSpPr/>
            <p:nvPr/>
          </p:nvGrpSpPr>
          <p:grpSpPr>
            <a:xfrm>
              <a:off x="4482863" y="4684025"/>
              <a:ext cx="178225" cy="178225"/>
              <a:chOff x="6772475" y="3811500"/>
              <a:chExt cx="178225" cy="178225"/>
            </a:xfrm>
          </p:grpSpPr>
          <p:sp>
            <p:nvSpPr>
              <p:cNvPr id="273" name="Google Shape;273;p1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278" name="Shape 278"/>
        <p:cNvGrpSpPr/>
        <p:nvPr/>
      </p:nvGrpSpPr>
      <p:grpSpPr>
        <a:xfrm>
          <a:off x="0" y="0"/>
          <a:ext cx="0" cy="0"/>
          <a:chOff x="0" y="0"/>
          <a:chExt cx="0" cy="0"/>
        </a:xfrm>
      </p:grpSpPr>
      <p:sp>
        <p:nvSpPr>
          <p:cNvPr id="279" name="Google Shape;279;p15"/>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80" name="Google Shape;280;p15"/>
          <p:cNvGrpSpPr/>
          <p:nvPr/>
        </p:nvGrpSpPr>
        <p:grpSpPr>
          <a:xfrm>
            <a:off x="3768188" y="4684025"/>
            <a:ext cx="1607575" cy="178225"/>
            <a:chOff x="3768188" y="4684025"/>
            <a:chExt cx="1607575" cy="178225"/>
          </a:xfrm>
        </p:grpSpPr>
        <p:sp>
          <p:nvSpPr>
            <p:cNvPr id="281" name="Google Shape;281;p15"/>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 name="Google Shape;283;p15"/>
            <p:cNvGrpSpPr/>
            <p:nvPr/>
          </p:nvGrpSpPr>
          <p:grpSpPr>
            <a:xfrm>
              <a:off x="4482863" y="4684025"/>
              <a:ext cx="178225" cy="178225"/>
              <a:chOff x="6772475" y="3811500"/>
              <a:chExt cx="178225" cy="178225"/>
            </a:xfrm>
          </p:grpSpPr>
          <p:sp>
            <p:nvSpPr>
              <p:cNvPr id="284" name="Google Shape;284;p15"/>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5"/>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5"/>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9" name="Google Shape;289;p15"/>
          <p:cNvGrpSpPr/>
          <p:nvPr/>
        </p:nvGrpSpPr>
        <p:grpSpPr>
          <a:xfrm>
            <a:off x="401038" y="333613"/>
            <a:ext cx="8355300" cy="4476263"/>
            <a:chOff x="401038" y="333613"/>
            <a:chExt cx="8355300" cy="4476263"/>
          </a:xfrm>
        </p:grpSpPr>
        <p:sp>
          <p:nvSpPr>
            <p:cNvPr id="290" name="Google Shape;290;p15"/>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
    <p:spTree>
      <p:nvGrpSpPr>
        <p:cNvPr id="292" name="Shape 292"/>
        <p:cNvGrpSpPr/>
        <p:nvPr/>
      </p:nvGrpSpPr>
      <p:grpSpPr>
        <a:xfrm>
          <a:off x="0" y="0"/>
          <a:ext cx="0" cy="0"/>
          <a:chOff x="0" y="0"/>
          <a:chExt cx="0" cy="0"/>
        </a:xfrm>
      </p:grpSpPr>
      <p:sp>
        <p:nvSpPr>
          <p:cNvPr id="293" name="Google Shape;293;p16"/>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94" name="Google Shape;294;p16"/>
          <p:cNvGrpSpPr/>
          <p:nvPr/>
        </p:nvGrpSpPr>
        <p:grpSpPr>
          <a:xfrm>
            <a:off x="3715838" y="4684025"/>
            <a:ext cx="1712300" cy="178225"/>
            <a:chOff x="3715838" y="281238"/>
            <a:chExt cx="1712300" cy="178225"/>
          </a:xfrm>
        </p:grpSpPr>
        <p:sp>
          <p:nvSpPr>
            <p:cNvPr id="295" name="Google Shape;295;p16"/>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16"/>
            <p:cNvGrpSpPr/>
            <p:nvPr/>
          </p:nvGrpSpPr>
          <p:grpSpPr>
            <a:xfrm>
              <a:off x="3715838" y="281238"/>
              <a:ext cx="178225" cy="178225"/>
              <a:chOff x="6772475" y="3811500"/>
              <a:chExt cx="178225" cy="178225"/>
            </a:xfrm>
          </p:grpSpPr>
          <p:sp>
            <p:nvSpPr>
              <p:cNvPr id="297" name="Google Shape;297;p16"/>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6"/>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6"/>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16"/>
            <p:cNvGrpSpPr/>
            <p:nvPr/>
          </p:nvGrpSpPr>
          <p:grpSpPr>
            <a:xfrm>
              <a:off x="5249913" y="281238"/>
              <a:ext cx="178225" cy="178225"/>
              <a:chOff x="6772475" y="3811500"/>
              <a:chExt cx="178225" cy="178225"/>
            </a:xfrm>
          </p:grpSpPr>
          <p:sp>
            <p:nvSpPr>
              <p:cNvPr id="303" name="Google Shape;303;p16"/>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8" name="Google Shape;308;p16"/>
          <p:cNvGrpSpPr/>
          <p:nvPr/>
        </p:nvGrpSpPr>
        <p:grpSpPr>
          <a:xfrm>
            <a:off x="401025" y="333613"/>
            <a:ext cx="8341875" cy="4476263"/>
            <a:chOff x="401038" y="333625"/>
            <a:chExt cx="8341875" cy="4476263"/>
          </a:xfrm>
        </p:grpSpPr>
        <p:sp>
          <p:nvSpPr>
            <p:cNvPr id="309" name="Google Shape;309;p16"/>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6"/>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311" name="Shape 311"/>
        <p:cNvGrpSpPr/>
        <p:nvPr/>
      </p:nvGrpSpPr>
      <p:grpSpPr>
        <a:xfrm>
          <a:off x="0" y="0"/>
          <a:ext cx="0" cy="0"/>
          <a:chOff x="0" y="0"/>
          <a:chExt cx="0" cy="0"/>
        </a:xfrm>
      </p:grpSpPr>
      <p:sp>
        <p:nvSpPr>
          <p:cNvPr id="312" name="Google Shape;312;p17"/>
          <p:cNvSpPr/>
          <p:nvPr>
            <p:ph idx="2" type="pic"/>
          </p:nvPr>
        </p:nvSpPr>
        <p:spPr>
          <a:xfrm>
            <a:off x="0" y="745800"/>
            <a:ext cx="3305700" cy="3651900"/>
          </a:xfrm>
          <a:prstGeom prst="rect">
            <a:avLst/>
          </a:prstGeom>
          <a:noFill/>
          <a:ln>
            <a:noFill/>
          </a:ln>
          <a:effectLst>
            <a:outerShdw blurRad="57150" rotWithShape="0" algn="bl" dir="5400000" dist="19050">
              <a:srgbClr val="000000">
                <a:alpha val="50000"/>
              </a:srgbClr>
            </a:outerShdw>
          </a:effectLst>
        </p:spPr>
      </p:sp>
      <p:sp>
        <p:nvSpPr>
          <p:cNvPr id="313" name="Google Shape;313;p17"/>
          <p:cNvSpPr txBox="1"/>
          <p:nvPr>
            <p:ph idx="1" type="subTitle"/>
          </p:nvPr>
        </p:nvSpPr>
        <p:spPr>
          <a:xfrm>
            <a:off x="4066400" y="1596325"/>
            <a:ext cx="4364400" cy="287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Chivo"/>
              <a:buChar char="■"/>
              <a:defRPr sz="1100"/>
            </a:lvl1pPr>
            <a:lvl2pPr lvl="1" rtl="0">
              <a:lnSpc>
                <a:spcPct val="100000"/>
              </a:lnSpc>
              <a:spcBef>
                <a:spcPts val="0"/>
              </a:spcBef>
              <a:spcAft>
                <a:spcPts val="0"/>
              </a:spcAft>
              <a:buClr>
                <a:srgbClr val="522CB8"/>
              </a:buClr>
              <a:buSzPts val="1200"/>
              <a:buFont typeface="Chivo"/>
              <a:buChar char="○"/>
              <a:defRPr sz="2100"/>
            </a:lvl2pPr>
            <a:lvl3pPr lvl="2" rtl="0">
              <a:lnSpc>
                <a:spcPct val="100000"/>
              </a:lnSpc>
              <a:spcBef>
                <a:spcPts val="0"/>
              </a:spcBef>
              <a:spcAft>
                <a:spcPts val="0"/>
              </a:spcAft>
              <a:buClr>
                <a:srgbClr val="522CB8"/>
              </a:buClr>
              <a:buSzPts val="1200"/>
              <a:buFont typeface="Chivo"/>
              <a:buChar char="■"/>
              <a:defRPr sz="2100"/>
            </a:lvl3pPr>
            <a:lvl4pPr lvl="3" rtl="0">
              <a:lnSpc>
                <a:spcPct val="100000"/>
              </a:lnSpc>
              <a:spcBef>
                <a:spcPts val="0"/>
              </a:spcBef>
              <a:spcAft>
                <a:spcPts val="0"/>
              </a:spcAft>
              <a:buClr>
                <a:srgbClr val="522CB8"/>
              </a:buClr>
              <a:buSzPts val="1200"/>
              <a:buFont typeface="Chivo"/>
              <a:buChar char="●"/>
              <a:defRPr sz="2100"/>
            </a:lvl4pPr>
            <a:lvl5pPr lvl="4" rtl="0">
              <a:lnSpc>
                <a:spcPct val="100000"/>
              </a:lnSpc>
              <a:spcBef>
                <a:spcPts val="0"/>
              </a:spcBef>
              <a:spcAft>
                <a:spcPts val="0"/>
              </a:spcAft>
              <a:buClr>
                <a:srgbClr val="522CB8"/>
              </a:buClr>
              <a:buSzPts val="1200"/>
              <a:buFont typeface="Chivo"/>
              <a:buChar char="○"/>
              <a:defRPr sz="2100"/>
            </a:lvl5pPr>
            <a:lvl6pPr lvl="5" rtl="0">
              <a:lnSpc>
                <a:spcPct val="100000"/>
              </a:lnSpc>
              <a:spcBef>
                <a:spcPts val="0"/>
              </a:spcBef>
              <a:spcAft>
                <a:spcPts val="0"/>
              </a:spcAft>
              <a:buClr>
                <a:srgbClr val="522CB8"/>
              </a:buClr>
              <a:buSzPts val="1200"/>
              <a:buFont typeface="Chivo"/>
              <a:buChar char="■"/>
              <a:defRPr sz="2100"/>
            </a:lvl6pPr>
            <a:lvl7pPr lvl="6" rtl="0">
              <a:lnSpc>
                <a:spcPct val="100000"/>
              </a:lnSpc>
              <a:spcBef>
                <a:spcPts val="0"/>
              </a:spcBef>
              <a:spcAft>
                <a:spcPts val="0"/>
              </a:spcAft>
              <a:buClr>
                <a:srgbClr val="522CB8"/>
              </a:buClr>
              <a:buSzPts val="1200"/>
              <a:buFont typeface="Chivo"/>
              <a:buChar char="●"/>
              <a:defRPr sz="2100"/>
            </a:lvl7pPr>
            <a:lvl8pPr lvl="7" rtl="0">
              <a:lnSpc>
                <a:spcPct val="100000"/>
              </a:lnSpc>
              <a:spcBef>
                <a:spcPts val="0"/>
              </a:spcBef>
              <a:spcAft>
                <a:spcPts val="0"/>
              </a:spcAft>
              <a:buClr>
                <a:srgbClr val="522CB8"/>
              </a:buClr>
              <a:buSzPts val="1200"/>
              <a:buFont typeface="Chivo"/>
              <a:buChar char="○"/>
              <a:defRPr sz="2100"/>
            </a:lvl8pPr>
            <a:lvl9pPr lvl="8" rtl="0">
              <a:lnSpc>
                <a:spcPct val="100000"/>
              </a:lnSpc>
              <a:spcBef>
                <a:spcPts val="0"/>
              </a:spcBef>
              <a:spcAft>
                <a:spcPts val="0"/>
              </a:spcAft>
              <a:buClr>
                <a:srgbClr val="522CB8"/>
              </a:buClr>
              <a:buSzPts val="1200"/>
              <a:buFont typeface="Chivo"/>
              <a:buChar char="■"/>
              <a:defRPr sz="2100"/>
            </a:lvl9pPr>
          </a:lstStyle>
          <a:p/>
        </p:txBody>
      </p:sp>
      <p:sp>
        <p:nvSpPr>
          <p:cNvPr id="314" name="Google Shape;314;p17"/>
          <p:cNvSpPr txBox="1"/>
          <p:nvPr>
            <p:ph type="title"/>
          </p:nvPr>
        </p:nvSpPr>
        <p:spPr>
          <a:xfrm>
            <a:off x="4066400" y="521225"/>
            <a:ext cx="4364400" cy="804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15" name="Google Shape;315;p17"/>
          <p:cNvGrpSpPr/>
          <p:nvPr/>
        </p:nvGrpSpPr>
        <p:grpSpPr>
          <a:xfrm>
            <a:off x="3715838" y="4684025"/>
            <a:ext cx="1712300" cy="178225"/>
            <a:chOff x="3715838" y="281238"/>
            <a:chExt cx="1712300" cy="178225"/>
          </a:xfrm>
        </p:grpSpPr>
        <p:sp>
          <p:nvSpPr>
            <p:cNvPr id="316" name="Google Shape;316;p17"/>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17"/>
            <p:cNvGrpSpPr/>
            <p:nvPr/>
          </p:nvGrpSpPr>
          <p:grpSpPr>
            <a:xfrm>
              <a:off x="3715838" y="281238"/>
              <a:ext cx="178225" cy="178225"/>
              <a:chOff x="6772475" y="3811500"/>
              <a:chExt cx="178225" cy="178225"/>
            </a:xfrm>
          </p:grpSpPr>
          <p:sp>
            <p:nvSpPr>
              <p:cNvPr id="318" name="Google Shape;318;p17"/>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7"/>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7"/>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7"/>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7"/>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17"/>
            <p:cNvGrpSpPr/>
            <p:nvPr/>
          </p:nvGrpSpPr>
          <p:grpSpPr>
            <a:xfrm>
              <a:off x="5249913" y="281238"/>
              <a:ext cx="178225" cy="178225"/>
              <a:chOff x="6772475" y="3811500"/>
              <a:chExt cx="178225" cy="178225"/>
            </a:xfrm>
          </p:grpSpPr>
          <p:sp>
            <p:nvSpPr>
              <p:cNvPr id="324" name="Google Shape;324;p17"/>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7"/>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7"/>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 name="Google Shape;329;p17"/>
          <p:cNvGrpSpPr/>
          <p:nvPr/>
        </p:nvGrpSpPr>
        <p:grpSpPr>
          <a:xfrm>
            <a:off x="401038" y="333625"/>
            <a:ext cx="8341875" cy="4476263"/>
            <a:chOff x="401038" y="333625"/>
            <a:chExt cx="8341875" cy="4476263"/>
          </a:xfrm>
        </p:grpSpPr>
        <p:sp>
          <p:nvSpPr>
            <p:cNvPr id="330" name="Google Shape;330;p17"/>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7"/>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8">
    <p:spTree>
      <p:nvGrpSpPr>
        <p:cNvPr id="332" name="Shape 332"/>
        <p:cNvGrpSpPr/>
        <p:nvPr/>
      </p:nvGrpSpPr>
      <p:grpSpPr>
        <a:xfrm>
          <a:off x="0" y="0"/>
          <a:ext cx="0" cy="0"/>
          <a:chOff x="0" y="0"/>
          <a:chExt cx="0" cy="0"/>
        </a:xfrm>
      </p:grpSpPr>
      <p:sp>
        <p:nvSpPr>
          <p:cNvPr id="333" name="Google Shape;333;p18"/>
          <p:cNvSpPr txBox="1"/>
          <p:nvPr>
            <p:ph idx="1" type="body"/>
          </p:nvPr>
        </p:nvSpPr>
        <p:spPr>
          <a:xfrm>
            <a:off x="713225" y="1073075"/>
            <a:ext cx="7717500" cy="12708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SzPts val="1100"/>
              <a:buFont typeface="Didact Gothic"/>
              <a:buChar char="■"/>
              <a:defRPr/>
            </a:lvl1pPr>
            <a:lvl2pPr indent="-323850" lvl="1" marL="914400" rtl="0">
              <a:spcBef>
                <a:spcPts val="0"/>
              </a:spcBef>
              <a:spcAft>
                <a:spcPts val="0"/>
              </a:spcAft>
              <a:buClr>
                <a:srgbClr val="0C0C0C"/>
              </a:buClr>
              <a:buSzPts val="1500"/>
              <a:buFont typeface="Didact Gothic"/>
              <a:buChar char="○"/>
              <a:defRPr/>
            </a:lvl2pPr>
            <a:lvl3pPr indent="-323850" lvl="2" marL="1371600" rtl="0">
              <a:spcBef>
                <a:spcPts val="0"/>
              </a:spcBef>
              <a:spcAft>
                <a:spcPts val="0"/>
              </a:spcAft>
              <a:buClr>
                <a:srgbClr val="0C0C0C"/>
              </a:buClr>
              <a:buSzPts val="1500"/>
              <a:buFont typeface="Didact Gothic"/>
              <a:buChar char="■"/>
              <a:defRPr/>
            </a:lvl3pPr>
            <a:lvl4pPr indent="-323850" lvl="3" marL="1828800" rtl="0">
              <a:spcBef>
                <a:spcPts val="0"/>
              </a:spcBef>
              <a:spcAft>
                <a:spcPts val="0"/>
              </a:spcAft>
              <a:buClr>
                <a:srgbClr val="0C0C0C"/>
              </a:buClr>
              <a:buSzPts val="1500"/>
              <a:buFont typeface="Didact Gothic"/>
              <a:buChar char="●"/>
              <a:defRPr/>
            </a:lvl4pPr>
            <a:lvl5pPr indent="-323850" lvl="4" marL="2286000" rtl="0">
              <a:spcBef>
                <a:spcPts val="0"/>
              </a:spcBef>
              <a:spcAft>
                <a:spcPts val="0"/>
              </a:spcAft>
              <a:buClr>
                <a:srgbClr val="0C0C0C"/>
              </a:buClr>
              <a:buSzPts val="1500"/>
              <a:buFont typeface="Didact Gothic"/>
              <a:buChar char="○"/>
              <a:defRPr/>
            </a:lvl5pPr>
            <a:lvl6pPr indent="-323850" lvl="5" marL="2743200" rtl="0">
              <a:spcBef>
                <a:spcPts val="0"/>
              </a:spcBef>
              <a:spcAft>
                <a:spcPts val="0"/>
              </a:spcAft>
              <a:buClr>
                <a:srgbClr val="0C0C0C"/>
              </a:buClr>
              <a:buSzPts val="1500"/>
              <a:buFont typeface="Didact Gothic"/>
              <a:buChar char="■"/>
              <a:defRPr/>
            </a:lvl6pPr>
            <a:lvl7pPr indent="-323850" lvl="6" marL="3200400" rtl="0">
              <a:spcBef>
                <a:spcPts val="0"/>
              </a:spcBef>
              <a:spcAft>
                <a:spcPts val="0"/>
              </a:spcAft>
              <a:buClr>
                <a:srgbClr val="0C0C0C"/>
              </a:buClr>
              <a:buSzPts val="1500"/>
              <a:buFont typeface="Didact Gothic"/>
              <a:buChar char="●"/>
              <a:defRPr/>
            </a:lvl7pPr>
            <a:lvl8pPr indent="-323850" lvl="7" marL="3657600" rtl="0">
              <a:spcBef>
                <a:spcPts val="0"/>
              </a:spcBef>
              <a:spcAft>
                <a:spcPts val="0"/>
              </a:spcAft>
              <a:buClr>
                <a:srgbClr val="0C0C0C"/>
              </a:buClr>
              <a:buSzPts val="1500"/>
              <a:buFont typeface="Didact Gothic"/>
              <a:buChar char="○"/>
              <a:defRPr/>
            </a:lvl8pPr>
            <a:lvl9pPr indent="-323850" lvl="8" marL="4114800" rtl="0">
              <a:spcBef>
                <a:spcPts val="0"/>
              </a:spcBef>
              <a:spcAft>
                <a:spcPts val="0"/>
              </a:spcAft>
              <a:buClr>
                <a:srgbClr val="0C0C0C"/>
              </a:buClr>
              <a:buSzPts val="1500"/>
              <a:buFont typeface="Didact Gothic"/>
              <a:buChar char="■"/>
              <a:defRPr/>
            </a:lvl9pPr>
          </a:lstStyle>
          <a:p/>
        </p:txBody>
      </p:sp>
      <p:sp>
        <p:nvSpPr>
          <p:cNvPr id="334" name="Google Shape;334;p18"/>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35" name="Google Shape;335;p18"/>
          <p:cNvGrpSpPr/>
          <p:nvPr/>
        </p:nvGrpSpPr>
        <p:grpSpPr>
          <a:xfrm>
            <a:off x="3715838" y="4684025"/>
            <a:ext cx="1712300" cy="178225"/>
            <a:chOff x="3715838" y="281238"/>
            <a:chExt cx="1712300" cy="178225"/>
          </a:xfrm>
        </p:grpSpPr>
        <p:sp>
          <p:nvSpPr>
            <p:cNvPr id="336" name="Google Shape;336;p18"/>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 name="Google Shape;337;p18"/>
            <p:cNvGrpSpPr/>
            <p:nvPr/>
          </p:nvGrpSpPr>
          <p:grpSpPr>
            <a:xfrm>
              <a:off x="3715838" y="281238"/>
              <a:ext cx="178225" cy="178225"/>
              <a:chOff x="6772475" y="3811500"/>
              <a:chExt cx="178225" cy="178225"/>
            </a:xfrm>
          </p:grpSpPr>
          <p:sp>
            <p:nvSpPr>
              <p:cNvPr id="338" name="Google Shape;338;p18"/>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8"/>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8"/>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8"/>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8"/>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18"/>
            <p:cNvGrpSpPr/>
            <p:nvPr/>
          </p:nvGrpSpPr>
          <p:grpSpPr>
            <a:xfrm>
              <a:off x="5249913" y="281238"/>
              <a:ext cx="178225" cy="178225"/>
              <a:chOff x="6772475" y="3811500"/>
              <a:chExt cx="178225" cy="178225"/>
            </a:xfrm>
          </p:grpSpPr>
          <p:sp>
            <p:nvSpPr>
              <p:cNvPr id="344" name="Google Shape;344;p18"/>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8"/>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8"/>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8"/>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8"/>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 name="Google Shape;349;p18"/>
          <p:cNvGrpSpPr/>
          <p:nvPr/>
        </p:nvGrpSpPr>
        <p:grpSpPr>
          <a:xfrm>
            <a:off x="401038" y="333613"/>
            <a:ext cx="8355300" cy="4476263"/>
            <a:chOff x="401038" y="333613"/>
            <a:chExt cx="8355300" cy="4476263"/>
          </a:xfrm>
        </p:grpSpPr>
        <p:sp>
          <p:nvSpPr>
            <p:cNvPr id="350" name="Google Shape;350;p18"/>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352" name="Shape 352"/>
        <p:cNvGrpSpPr/>
        <p:nvPr/>
      </p:nvGrpSpPr>
      <p:grpSpPr>
        <a:xfrm>
          <a:off x="0" y="0"/>
          <a:ext cx="0" cy="0"/>
          <a:chOff x="0" y="0"/>
          <a:chExt cx="0" cy="0"/>
        </a:xfrm>
      </p:grpSpPr>
      <p:sp>
        <p:nvSpPr>
          <p:cNvPr id="353" name="Google Shape;353;p19"/>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4" name="Google Shape;354;p19"/>
          <p:cNvSpPr txBox="1"/>
          <p:nvPr>
            <p:ph idx="1" type="subTitle"/>
          </p:nvPr>
        </p:nvSpPr>
        <p:spPr>
          <a:xfrm>
            <a:off x="910563" y="1480500"/>
            <a:ext cx="3385500" cy="2412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5" name="Google Shape;355;p19"/>
          <p:cNvSpPr txBox="1"/>
          <p:nvPr>
            <p:ph idx="2" type="subTitle"/>
          </p:nvPr>
        </p:nvSpPr>
        <p:spPr>
          <a:xfrm>
            <a:off x="4847938" y="1480500"/>
            <a:ext cx="3385500" cy="2412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356" name="Google Shape;356;p19"/>
          <p:cNvGrpSpPr/>
          <p:nvPr/>
        </p:nvGrpSpPr>
        <p:grpSpPr>
          <a:xfrm>
            <a:off x="3768188" y="4684025"/>
            <a:ext cx="1607575" cy="178225"/>
            <a:chOff x="3768188" y="4684025"/>
            <a:chExt cx="1607575" cy="178225"/>
          </a:xfrm>
        </p:grpSpPr>
        <p:sp>
          <p:nvSpPr>
            <p:cNvPr id="357" name="Google Shape;357;p19"/>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9"/>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19"/>
            <p:cNvGrpSpPr/>
            <p:nvPr/>
          </p:nvGrpSpPr>
          <p:grpSpPr>
            <a:xfrm>
              <a:off x="4482863" y="4684025"/>
              <a:ext cx="178225" cy="178225"/>
              <a:chOff x="6772475" y="3811500"/>
              <a:chExt cx="178225" cy="178225"/>
            </a:xfrm>
          </p:grpSpPr>
          <p:sp>
            <p:nvSpPr>
              <p:cNvPr id="360" name="Google Shape;360;p19"/>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9"/>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9"/>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9"/>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9"/>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 name="Google Shape;365;p19"/>
          <p:cNvGrpSpPr/>
          <p:nvPr/>
        </p:nvGrpSpPr>
        <p:grpSpPr>
          <a:xfrm>
            <a:off x="401038" y="333613"/>
            <a:ext cx="8355300" cy="4476263"/>
            <a:chOff x="401038" y="333613"/>
            <a:chExt cx="8355300" cy="4476263"/>
          </a:xfrm>
        </p:grpSpPr>
        <p:sp>
          <p:nvSpPr>
            <p:cNvPr id="366" name="Google Shape;366;p19"/>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9"/>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368" name="Shape 368"/>
        <p:cNvGrpSpPr/>
        <p:nvPr/>
      </p:nvGrpSpPr>
      <p:grpSpPr>
        <a:xfrm>
          <a:off x="0" y="0"/>
          <a:ext cx="0" cy="0"/>
          <a:chOff x="0" y="0"/>
          <a:chExt cx="0" cy="0"/>
        </a:xfrm>
      </p:grpSpPr>
      <p:sp>
        <p:nvSpPr>
          <p:cNvPr id="369" name="Google Shape;369;p20"/>
          <p:cNvSpPr txBox="1"/>
          <p:nvPr>
            <p:ph type="title"/>
          </p:nvPr>
        </p:nvSpPr>
        <p:spPr>
          <a:xfrm>
            <a:off x="2257500" y="576063"/>
            <a:ext cx="4629000" cy="1047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0" name="Google Shape;370;p20"/>
          <p:cNvSpPr txBox="1"/>
          <p:nvPr>
            <p:ph idx="1" type="subTitle"/>
          </p:nvPr>
        </p:nvSpPr>
        <p:spPr>
          <a:xfrm>
            <a:off x="2964800" y="1524450"/>
            <a:ext cx="3214500" cy="1047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371" name="Google Shape;371;p20"/>
          <p:cNvGrpSpPr/>
          <p:nvPr/>
        </p:nvGrpSpPr>
        <p:grpSpPr>
          <a:xfrm>
            <a:off x="3715838" y="281238"/>
            <a:ext cx="1712300" cy="178225"/>
            <a:chOff x="3715838" y="281238"/>
            <a:chExt cx="1712300" cy="178225"/>
          </a:xfrm>
        </p:grpSpPr>
        <p:sp>
          <p:nvSpPr>
            <p:cNvPr id="372" name="Google Shape;372;p20"/>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 name="Google Shape;373;p20"/>
            <p:cNvGrpSpPr/>
            <p:nvPr/>
          </p:nvGrpSpPr>
          <p:grpSpPr>
            <a:xfrm>
              <a:off x="3715838" y="281238"/>
              <a:ext cx="178225" cy="178225"/>
              <a:chOff x="6772475" y="3811500"/>
              <a:chExt cx="178225" cy="178225"/>
            </a:xfrm>
          </p:grpSpPr>
          <p:sp>
            <p:nvSpPr>
              <p:cNvPr id="374" name="Google Shape;374;p20"/>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0"/>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0"/>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0"/>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 name="Google Shape;379;p20"/>
            <p:cNvGrpSpPr/>
            <p:nvPr/>
          </p:nvGrpSpPr>
          <p:grpSpPr>
            <a:xfrm>
              <a:off x="5249913" y="281238"/>
              <a:ext cx="178225" cy="178225"/>
              <a:chOff x="6772475" y="3811500"/>
              <a:chExt cx="178225" cy="178225"/>
            </a:xfrm>
          </p:grpSpPr>
          <p:sp>
            <p:nvSpPr>
              <p:cNvPr id="380" name="Google Shape;380;p20"/>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0"/>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0"/>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0"/>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0"/>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 name="Google Shape;385;p20"/>
          <p:cNvGrpSpPr/>
          <p:nvPr/>
        </p:nvGrpSpPr>
        <p:grpSpPr>
          <a:xfrm>
            <a:off x="3768188" y="4684025"/>
            <a:ext cx="1607575" cy="178225"/>
            <a:chOff x="3768188" y="4684025"/>
            <a:chExt cx="1607575" cy="178225"/>
          </a:xfrm>
        </p:grpSpPr>
        <p:sp>
          <p:nvSpPr>
            <p:cNvPr id="386" name="Google Shape;386;p20"/>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0"/>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20"/>
            <p:cNvGrpSpPr/>
            <p:nvPr/>
          </p:nvGrpSpPr>
          <p:grpSpPr>
            <a:xfrm>
              <a:off x="4482863" y="4684025"/>
              <a:ext cx="178225" cy="178225"/>
              <a:chOff x="6772475" y="3811500"/>
              <a:chExt cx="178225" cy="178225"/>
            </a:xfrm>
          </p:grpSpPr>
          <p:sp>
            <p:nvSpPr>
              <p:cNvPr id="389" name="Google Shape;389;p20"/>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0"/>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0"/>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0"/>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0"/>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 name="Google Shape;394;p20"/>
          <p:cNvGrpSpPr/>
          <p:nvPr/>
        </p:nvGrpSpPr>
        <p:grpSpPr>
          <a:xfrm>
            <a:off x="401038" y="333613"/>
            <a:ext cx="8355300" cy="4476275"/>
            <a:chOff x="401038" y="333613"/>
            <a:chExt cx="8355300" cy="4476275"/>
          </a:xfrm>
        </p:grpSpPr>
        <p:sp>
          <p:nvSpPr>
            <p:cNvPr id="395" name="Google Shape;395;p20"/>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0"/>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0"/>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0"/>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20"/>
          <p:cNvGrpSpPr/>
          <p:nvPr/>
        </p:nvGrpSpPr>
        <p:grpSpPr>
          <a:xfrm>
            <a:off x="3715838" y="4684025"/>
            <a:ext cx="1712300" cy="178225"/>
            <a:chOff x="3715838" y="281238"/>
            <a:chExt cx="1712300" cy="178225"/>
          </a:xfrm>
        </p:grpSpPr>
        <p:sp>
          <p:nvSpPr>
            <p:cNvPr id="400" name="Google Shape;400;p20"/>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20"/>
            <p:cNvGrpSpPr/>
            <p:nvPr/>
          </p:nvGrpSpPr>
          <p:grpSpPr>
            <a:xfrm>
              <a:off x="3715838" y="281238"/>
              <a:ext cx="178225" cy="178225"/>
              <a:chOff x="6772475" y="3811500"/>
              <a:chExt cx="178225" cy="178225"/>
            </a:xfrm>
          </p:grpSpPr>
          <p:sp>
            <p:nvSpPr>
              <p:cNvPr id="402" name="Google Shape;402;p20"/>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0"/>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0"/>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0"/>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0"/>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20"/>
            <p:cNvGrpSpPr/>
            <p:nvPr/>
          </p:nvGrpSpPr>
          <p:grpSpPr>
            <a:xfrm>
              <a:off x="5249913" y="281238"/>
              <a:ext cx="178225" cy="178225"/>
              <a:chOff x="6772475" y="3811500"/>
              <a:chExt cx="178225" cy="178225"/>
            </a:xfrm>
          </p:grpSpPr>
          <p:sp>
            <p:nvSpPr>
              <p:cNvPr id="408" name="Google Shape;408;p20"/>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0"/>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0"/>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3" name="Google Shape;413;p20"/>
          <p:cNvGrpSpPr/>
          <p:nvPr/>
        </p:nvGrpSpPr>
        <p:grpSpPr>
          <a:xfrm>
            <a:off x="401038" y="333613"/>
            <a:ext cx="8355300" cy="4476263"/>
            <a:chOff x="401038" y="333613"/>
            <a:chExt cx="8355300" cy="4476263"/>
          </a:xfrm>
        </p:grpSpPr>
        <p:sp>
          <p:nvSpPr>
            <p:cNvPr id="414" name="Google Shape;414;p20"/>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 name="Google Shape;416;p20"/>
          <p:cNvSpPr txBox="1"/>
          <p:nvPr/>
        </p:nvSpPr>
        <p:spPr>
          <a:xfrm>
            <a:off x="2689350" y="3427938"/>
            <a:ext cx="3765300" cy="68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rchivo"/>
                <a:ea typeface="Archivo"/>
                <a:cs typeface="Archivo"/>
                <a:sym typeface="Archivo"/>
              </a:rPr>
              <a:t>CREDITS:</a:t>
            </a:r>
            <a:r>
              <a:rPr lang="en" sz="1000">
                <a:solidFill>
                  <a:schemeClr val="dk1"/>
                </a:solidFill>
                <a:latin typeface="Archivo"/>
                <a:ea typeface="Archivo"/>
                <a:cs typeface="Archivo"/>
                <a:sym typeface="Archivo"/>
              </a:rPr>
              <a:t> This presentation template was created by </a:t>
            </a:r>
            <a:r>
              <a:rPr b="1" lang="en" sz="1000" u="sng">
                <a:solidFill>
                  <a:schemeClr val="dk1"/>
                </a:solidFill>
                <a:latin typeface="Archivo"/>
                <a:ea typeface="Archivo"/>
                <a:cs typeface="Archivo"/>
                <a:sym typeface="Archivo"/>
                <a:hlinkClick r:id="rId2">
                  <a:extLst>
                    <a:ext uri="{A12FA001-AC4F-418D-AE19-62706E023703}">
                      <ahyp:hlinkClr val="tx"/>
                    </a:ext>
                  </a:extLst>
                </a:hlinkClick>
              </a:rPr>
              <a:t>Slidesgo</a:t>
            </a:r>
            <a:r>
              <a:rPr lang="en" sz="1000">
                <a:solidFill>
                  <a:schemeClr val="dk1"/>
                </a:solidFill>
                <a:latin typeface="Archivo"/>
                <a:ea typeface="Archivo"/>
                <a:cs typeface="Archivo"/>
                <a:sym typeface="Archivo"/>
              </a:rPr>
              <a:t>, and includes icons by </a:t>
            </a:r>
            <a:r>
              <a:rPr b="1" lang="en" sz="1000" u="sng">
                <a:solidFill>
                  <a:schemeClr val="dk1"/>
                </a:solidFill>
                <a:latin typeface="Archivo"/>
                <a:ea typeface="Archivo"/>
                <a:cs typeface="Archivo"/>
                <a:sym typeface="Archivo"/>
                <a:hlinkClick r:id="rId3">
                  <a:extLst>
                    <a:ext uri="{A12FA001-AC4F-418D-AE19-62706E023703}">
                      <ahyp:hlinkClr val="tx"/>
                    </a:ext>
                  </a:extLst>
                </a:hlinkClick>
              </a:rPr>
              <a:t>Flaticon</a:t>
            </a:r>
            <a:r>
              <a:rPr lang="en" sz="1000">
                <a:solidFill>
                  <a:schemeClr val="dk1"/>
                </a:solidFill>
                <a:latin typeface="Archivo"/>
                <a:ea typeface="Archivo"/>
                <a:cs typeface="Archivo"/>
                <a:sym typeface="Archivo"/>
              </a:rPr>
              <a:t>, and infographics &amp; images by </a:t>
            </a:r>
            <a:r>
              <a:rPr b="1" lang="en" sz="1000" u="sng">
                <a:solidFill>
                  <a:schemeClr val="dk1"/>
                </a:solidFill>
                <a:latin typeface="Archivo"/>
                <a:ea typeface="Archivo"/>
                <a:cs typeface="Archivo"/>
                <a:sym typeface="Archivo"/>
                <a:hlinkClick r:id="rId4">
                  <a:extLst>
                    <a:ext uri="{A12FA001-AC4F-418D-AE19-62706E023703}">
                      <ahyp:hlinkClr val="tx"/>
                    </a:ext>
                  </a:extLst>
                </a:hlinkClick>
              </a:rPr>
              <a:t>Freepik</a:t>
            </a:r>
            <a:r>
              <a:rPr lang="en" sz="1000" u="sng">
                <a:solidFill>
                  <a:schemeClr val="dk1"/>
                </a:solidFill>
                <a:latin typeface="Archivo"/>
                <a:ea typeface="Archivo"/>
                <a:cs typeface="Archivo"/>
                <a:sym typeface="Archivo"/>
              </a:rPr>
              <a:t> </a:t>
            </a:r>
            <a:endParaRPr sz="1000" u="sng">
              <a:solidFill>
                <a:schemeClr val="dk1"/>
              </a:solidFill>
              <a:latin typeface="Archivo"/>
              <a:ea typeface="Archivo"/>
              <a:cs typeface="Archivo"/>
              <a:sym typeface="Archiv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sp>
        <p:nvSpPr>
          <p:cNvPr id="41" name="Google Shape;41;p3"/>
          <p:cNvSpPr txBox="1"/>
          <p:nvPr>
            <p:ph type="title"/>
          </p:nvPr>
        </p:nvSpPr>
        <p:spPr>
          <a:xfrm>
            <a:off x="2038200" y="2207942"/>
            <a:ext cx="5067600" cy="11547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2" name="Google Shape;42;p3"/>
          <p:cNvSpPr txBox="1"/>
          <p:nvPr>
            <p:ph hasCustomPrompt="1" idx="2" type="title"/>
          </p:nvPr>
        </p:nvSpPr>
        <p:spPr>
          <a:xfrm>
            <a:off x="3949050" y="1403063"/>
            <a:ext cx="1245900" cy="841800"/>
          </a:xfrm>
          <a:prstGeom prst="rect">
            <a:avLst/>
          </a:prstGeom>
          <a:noFill/>
          <a:effectLst>
            <a:outerShdw blurRad="57150" rotWithShape="0" algn="bl" dir="5400000" dist="19050">
              <a:srgbClr val="000000">
                <a:alpha val="50000"/>
              </a:srgbClr>
            </a:outerShdw>
          </a:effectLst>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38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3" name="Google Shape;43;p3"/>
          <p:cNvSpPr txBox="1"/>
          <p:nvPr>
            <p:ph idx="1" type="subTitle"/>
          </p:nvPr>
        </p:nvSpPr>
        <p:spPr>
          <a:xfrm>
            <a:off x="2038200" y="3307225"/>
            <a:ext cx="5067600" cy="4332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4" name="Google Shape;44;p3"/>
          <p:cNvGrpSpPr/>
          <p:nvPr/>
        </p:nvGrpSpPr>
        <p:grpSpPr>
          <a:xfrm>
            <a:off x="3715838" y="4684025"/>
            <a:ext cx="1712300" cy="178225"/>
            <a:chOff x="3715838" y="281238"/>
            <a:chExt cx="1712300" cy="178225"/>
          </a:xfrm>
        </p:grpSpPr>
        <p:sp>
          <p:nvSpPr>
            <p:cNvPr id="45" name="Google Shape;45;p3"/>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3"/>
            <p:cNvGrpSpPr/>
            <p:nvPr/>
          </p:nvGrpSpPr>
          <p:grpSpPr>
            <a:xfrm>
              <a:off x="3715838" y="281238"/>
              <a:ext cx="178225" cy="178225"/>
              <a:chOff x="6772475" y="3811500"/>
              <a:chExt cx="178225" cy="178225"/>
            </a:xfrm>
          </p:grpSpPr>
          <p:sp>
            <p:nvSpPr>
              <p:cNvPr id="47" name="Google Shape;47;p3"/>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 name="Google Shape;52;p3"/>
            <p:cNvGrpSpPr/>
            <p:nvPr/>
          </p:nvGrpSpPr>
          <p:grpSpPr>
            <a:xfrm>
              <a:off x="5249913" y="281238"/>
              <a:ext cx="178225" cy="178225"/>
              <a:chOff x="6772475" y="3811500"/>
              <a:chExt cx="178225" cy="178225"/>
            </a:xfrm>
          </p:grpSpPr>
          <p:sp>
            <p:nvSpPr>
              <p:cNvPr id="53" name="Google Shape;53;p3"/>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 name="Google Shape;58;p3"/>
          <p:cNvGrpSpPr/>
          <p:nvPr/>
        </p:nvGrpSpPr>
        <p:grpSpPr>
          <a:xfrm>
            <a:off x="3768188" y="4684025"/>
            <a:ext cx="1607575" cy="178225"/>
            <a:chOff x="3768188" y="4684025"/>
            <a:chExt cx="1607575" cy="178225"/>
          </a:xfrm>
        </p:grpSpPr>
        <p:sp>
          <p:nvSpPr>
            <p:cNvPr id="59" name="Google Shape;59;p3"/>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3"/>
            <p:cNvGrpSpPr/>
            <p:nvPr/>
          </p:nvGrpSpPr>
          <p:grpSpPr>
            <a:xfrm>
              <a:off x="4482863" y="4684025"/>
              <a:ext cx="178225" cy="178225"/>
              <a:chOff x="6772475" y="3811500"/>
              <a:chExt cx="178225" cy="178225"/>
            </a:xfrm>
          </p:grpSpPr>
          <p:sp>
            <p:nvSpPr>
              <p:cNvPr id="62" name="Google Shape;62;p3"/>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 name="Google Shape;67;p3"/>
          <p:cNvGrpSpPr/>
          <p:nvPr/>
        </p:nvGrpSpPr>
        <p:grpSpPr>
          <a:xfrm>
            <a:off x="401038" y="333625"/>
            <a:ext cx="8341875" cy="4476263"/>
            <a:chOff x="401038" y="333625"/>
            <a:chExt cx="8341875" cy="4476263"/>
          </a:xfrm>
        </p:grpSpPr>
        <p:sp>
          <p:nvSpPr>
            <p:cNvPr id="68" name="Google Shape;68;p3"/>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3"/>
          <p:cNvGrpSpPr/>
          <p:nvPr/>
        </p:nvGrpSpPr>
        <p:grpSpPr>
          <a:xfrm>
            <a:off x="401038" y="333613"/>
            <a:ext cx="8355300" cy="4476275"/>
            <a:chOff x="401038" y="333613"/>
            <a:chExt cx="8355300" cy="4476275"/>
          </a:xfrm>
        </p:grpSpPr>
        <p:sp>
          <p:nvSpPr>
            <p:cNvPr id="71" name="Google Shape;71;p3"/>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3"/>
          <p:cNvGrpSpPr/>
          <p:nvPr/>
        </p:nvGrpSpPr>
        <p:grpSpPr>
          <a:xfrm>
            <a:off x="3768188" y="281250"/>
            <a:ext cx="1607575" cy="178225"/>
            <a:chOff x="3768188" y="4684025"/>
            <a:chExt cx="1607575" cy="178225"/>
          </a:xfrm>
        </p:grpSpPr>
        <p:sp>
          <p:nvSpPr>
            <p:cNvPr id="76" name="Google Shape;76;p3"/>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3"/>
            <p:cNvGrpSpPr/>
            <p:nvPr/>
          </p:nvGrpSpPr>
          <p:grpSpPr>
            <a:xfrm>
              <a:off x="4482863" y="4684025"/>
              <a:ext cx="178225" cy="178225"/>
              <a:chOff x="6772475" y="3811500"/>
              <a:chExt cx="178225" cy="178225"/>
            </a:xfrm>
          </p:grpSpPr>
          <p:sp>
            <p:nvSpPr>
              <p:cNvPr id="79" name="Google Shape;79;p3"/>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417" name="Shape 417"/>
        <p:cNvGrpSpPr/>
        <p:nvPr/>
      </p:nvGrpSpPr>
      <p:grpSpPr>
        <a:xfrm>
          <a:off x="0" y="0"/>
          <a:ext cx="0" cy="0"/>
          <a:chOff x="0" y="0"/>
          <a:chExt cx="0" cy="0"/>
        </a:xfrm>
      </p:grpSpPr>
      <p:grpSp>
        <p:nvGrpSpPr>
          <p:cNvPr id="418" name="Google Shape;418;p21"/>
          <p:cNvGrpSpPr/>
          <p:nvPr/>
        </p:nvGrpSpPr>
        <p:grpSpPr>
          <a:xfrm>
            <a:off x="3768188" y="4684025"/>
            <a:ext cx="1607575" cy="178225"/>
            <a:chOff x="3768188" y="4684025"/>
            <a:chExt cx="1607575" cy="178225"/>
          </a:xfrm>
        </p:grpSpPr>
        <p:sp>
          <p:nvSpPr>
            <p:cNvPr id="419" name="Google Shape;419;p21"/>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1"/>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 name="Google Shape;421;p21"/>
            <p:cNvGrpSpPr/>
            <p:nvPr/>
          </p:nvGrpSpPr>
          <p:grpSpPr>
            <a:xfrm>
              <a:off x="4482863" y="4684025"/>
              <a:ext cx="178225" cy="178225"/>
              <a:chOff x="6772475" y="3811500"/>
              <a:chExt cx="178225" cy="178225"/>
            </a:xfrm>
          </p:grpSpPr>
          <p:sp>
            <p:nvSpPr>
              <p:cNvPr id="422" name="Google Shape;422;p21"/>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1"/>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1"/>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1"/>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1"/>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 name="Google Shape;427;p21"/>
          <p:cNvGrpSpPr/>
          <p:nvPr/>
        </p:nvGrpSpPr>
        <p:grpSpPr>
          <a:xfrm>
            <a:off x="401038" y="333613"/>
            <a:ext cx="8355300" cy="4476263"/>
            <a:chOff x="401038" y="333613"/>
            <a:chExt cx="8355300" cy="4476263"/>
          </a:xfrm>
        </p:grpSpPr>
        <p:sp>
          <p:nvSpPr>
            <p:cNvPr id="428" name="Google Shape;428;p21"/>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1"/>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
    <p:spTree>
      <p:nvGrpSpPr>
        <p:cNvPr id="430" name="Shape 430"/>
        <p:cNvGrpSpPr/>
        <p:nvPr/>
      </p:nvGrpSpPr>
      <p:grpSpPr>
        <a:xfrm>
          <a:off x="0" y="0"/>
          <a:ext cx="0" cy="0"/>
          <a:chOff x="0" y="0"/>
          <a:chExt cx="0" cy="0"/>
        </a:xfrm>
      </p:grpSpPr>
      <p:grpSp>
        <p:nvGrpSpPr>
          <p:cNvPr id="431" name="Google Shape;431;p22"/>
          <p:cNvGrpSpPr/>
          <p:nvPr/>
        </p:nvGrpSpPr>
        <p:grpSpPr>
          <a:xfrm>
            <a:off x="3715838" y="4684025"/>
            <a:ext cx="1712300" cy="178225"/>
            <a:chOff x="3715838" y="281238"/>
            <a:chExt cx="1712300" cy="178225"/>
          </a:xfrm>
        </p:grpSpPr>
        <p:sp>
          <p:nvSpPr>
            <p:cNvPr id="432" name="Google Shape;432;p22"/>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 name="Google Shape;433;p22"/>
            <p:cNvGrpSpPr/>
            <p:nvPr/>
          </p:nvGrpSpPr>
          <p:grpSpPr>
            <a:xfrm>
              <a:off x="3715838" y="281238"/>
              <a:ext cx="178225" cy="178225"/>
              <a:chOff x="6772475" y="3811500"/>
              <a:chExt cx="178225" cy="178225"/>
            </a:xfrm>
          </p:grpSpPr>
          <p:sp>
            <p:nvSpPr>
              <p:cNvPr id="434" name="Google Shape;434;p2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22"/>
            <p:cNvGrpSpPr/>
            <p:nvPr/>
          </p:nvGrpSpPr>
          <p:grpSpPr>
            <a:xfrm>
              <a:off x="5249913" y="281238"/>
              <a:ext cx="178225" cy="178225"/>
              <a:chOff x="6772475" y="3811500"/>
              <a:chExt cx="178225" cy="178225"/>
            </a:xfrm>
          </p:grpSpPr>
          <p:sp>
            <p:nvSpPr>
              <p:cNvPr id="440" name="Google Shape;440;p22"/>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 name="Google Shape;445;p22"/>
          <p:cNvGrpSpPr/>
          <p:nvPr/>
        </p:nvGrpSpPr>
        <p:grpSpPr>
          <a:xfrm>
            <a:off x="401025" y="333613"/>
            <a:ext cx="8341875" cy="4476263"/>
            <a:chOff x="401038" y="333625"/>
            <a:chExt cx="8341875" cy="4476263"/>
          </a:xfrm>
        </p:grpSpPr>
        <p:sp>
          <p:nvSpPr>
            <p:cNvPr id="446" name="Google Shape;446;p22"/>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2"/>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51" name="Shape 451"/>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52" name="Shape 452"/>
        <p:cNvGrpSpPr/>
        <p:nvPr/>
      </p:nvGrpSpPr>
      <p:grpSpPr>
        <a:xfrm>
          <a:off x="0" y="0"/>
          <a:ext cx="0" cy="0"/>
          <a:chOff x="0" y="0"/>
          <a:chExt cx="0" cy="0"/>
        </a:xfrm>
      </p:grpSpPr>
      <p:sp>
        <p:nvSpPr>
          <p:cNvPr id="453" name="Google Shape;453;p2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sp>
        <p:nvSpPr>
          <p:cNvPr id="85" name="Google Shape;85;p4"/>
          <p:cNvSpPr txBox="1"/>
          <p:nvPr>
            <p:ph idx="1" type="body"/>
          </p:nvPr>
        </p:nvSpPr>
        <p:spPr>
          <a:xfrm>
            <a:off x="713225" y="1073075"/>
            <a:ext cx="7717500" cy="3495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Font typeface="Didact Gothic"/>
              <a:buChar char="■"/>
              <a:defRPr/>
            </a:lvl1pPr>
            <a:lvl2pPr indent="-323850" lvl="1" marL="914400">
              <a:spcBef>
                <a:spcPts val="0"/>
              </a:spcBef>
              <a:spcAft>
                <a:spcPts val="0"/>
              </a:spcAft>
              <a:buClr>
                <a:srgbClr val="0C0C0C"/>
              </a:buClr>
              <a:buSzPts val="1500"/>
              <a:buFont typeface="Didact Gothic"/>
              <a:buChar char="○"/>
              <a:defRPr/>
            </a:lvl2pPr>
            <a:lvl3pPr indent="-323850" lvl="2" marL="1371600">
              <a:spcBef>
                <a:spcPts val="0"/>
              </a:spcBef>
              <a:spcAft>
                <a:spcPts val="0"/>
              </a:spcAft>
              <a:buClr>
                <a:srgbClr val="0C0C0C"/>
              </a:buClr>
              <a:buSzPts val="1500"/>
              <a:buFont typeface="Didact Gothic"/>
              <a:buChar char="■"/>
              <a:defRPr/>
            </a:lvl3pPr>
            <a:lvl4pPr indent="-323850" lvl="3" marL="1828800">
              <a:spcBef>
                <a:spcPts val="0"/>
              </a:spcBef>
              <a:spcAft>
                <a:spcPts val="0"/>
              </a:spcAft>
              <a:buClr>
                <a:srgbClr val="0C0C0C"/>
              </a:buClr>
              <a:buSzPts val="1500"/>
              <a:buFont typeface="Didact Gothic"/>
              <a:buChar char="●"/>
              <a:defRPr/>
            </a:lvl4pPr>
            <a:lvl5pPr indent="-323850" lvl="4" marL="2286000">
              <a:spcBef>
                <a:spcPts val="0"/>
              </a:spcBef>
              <a:spcAft>
                <a:spcPts val="0"/>
              </a:spcAft>
              <a:buClr>
                <a:srgbClr val="0C0C0C"/>
              </a:buClr>
              <a:buSzPts val="1500"/>
              <a:buFont typeface="Didact Gothic"/>
              <a:buChar char="○"/>
              <a:defRPr/>
            </a:lvl5pPr>
            <a:lvl6pPr indent="-323850" lvl="5" marL="2743200">
              <a:spcBef>
                <a:spcPts val="0"/>
              </a:spcBef>
              <a:spcAft>
                <a:spcPts val="0"/>
              </a:spcAft>
              <a:buClr>
                <a:srgbClr val="0C0C0C"/>
              </a:buClr>
              <a:buSzPts val="1500"/>
              <a:buFont typeface="Didact Gothic"/>
              <a:buChar char="■"/>
              <a:defRPr/>
            </a:lvl6pPr>
            <a:lvl7pPr indent="-323850" lvl="6" marL="3200400">
              <a:spcBef>
                <a:spcPts val="0"/>
              </a:spcBef>
              <a:spcAft>
                <a:spcPts val="0"/>
              </a:spcAft>
              <a:buClr>
                <a:srgbClr val="0C0C0C"/>
              </a:buClr>
              <a:buSzPts val="1500"/>
              <a:buFont typeface="Didact Gothic"/>
              <a:buChar char="●"/>
              <a:defRPr/>
            </a:lvl7pPr>
            <a:lvl8pPr indent="-323850" lvl="7" marL="3657600">
              <a:spcBef>
                <a:spcPts val="0"/>
              </a:spcBef>
              <a:spcAft>
                <a:spcPts val="0"/>
              </a:spcAft>
              <a:buClr>
                <a:srgbClr val="0C0C0C"/>
              </a:buClr>
              <a:buSzPts val="1500"/>
              <a:buFont typeface="Didact Gothic"/>
              <a:buChar char="○"/>
              <a:defRPr/>
            </a:lvl8pPr>
            <a:lvl9pPr indent="-323850" lvl="8" marL="4114800">
              <a:spcBef>
                <a:spcPts val="0"/>
              </a:spcBef>
              <a:spcAft>
                <a:spcPts val="0"/>
              </a:spcAft>
              <a:buClr>
                <a:srgbClr val="0C0C0C"/>
              </a:buClr>
              <a:buSzPts val="1500"/>
              <a:buFont typeface="Didact Gothic"/>
              <a:buChar char="■"/>
              <a:defRPr/>
            </a:lvl9pPr>
          </a:lstStyle>
          <a:p/>
        </p:txBody>
      </p:sp>
      <p:sp>
        <p:nvSpPr>
          <p:cNvPr id="86" name="Google Shape;86;p4"/>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87" name="Google Shape;87;p4"/>
          <p:cNvGrpSpPr/>
          <p:nvPr/>
        </p:nvGrpSpPr>
        <p:grpSpPr>
          <a:xfrm>
            <a:off x="3715838" y="4684025"/>
            <a:ext cx="1712300" cy="178225"/>
            <a:chOff x="3715838" y="281238"/>
            <a:chExt cx="1712300" cy="178225"/>
          </a:xfrm>
        </p:grpSpPr>
        <p:sp>
          <p:nvSpPr>
            <p:cNvPr id="88" name="Google Shape;88;p4"/>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 name="Google Shape;89;p4"/>
            <p:cNvGrpSpPr/>
            <p:nvPr/>
          </p:nvGrpSpPr>
          <p:grpSpPr>
            <a:xfrm>
              <a:off x="3715838" y="281238"/>
              <a:ext cx="178225" cy="178225"/>
              <a:chOff x="6772475" y="3811500"/>
              <a:chExt cx="178225" cy="178225"/>
            </a:xfrm>
          </p:grpSpPr>
          <p:sp>
            <p:nvSpPr>
              <p:cNvPr id="90" name="Google Shape;90;p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4"/>
            <p:cNvGrpSpPr/>
            <p:nvPr/>
          </p:nvGrpSpPr>
          <p:grpSpPr>
            <a:xfrm>
              <a:off x="5249913" y="281238"/>
              <a:ext cx="178225" cy="178225"/>
              <a:chOff x="6772475" y="3811500"/>
              <a:chExt cx="178225" cy="178225"/>
            </a:xfrm>
          </p:grpSpPr>
          <p:sp>
            <p:nvSpPr>
              <p:cNvPr id="96" name="Google Shape;96;p4"/>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 name="Google Shape;101;p4"/>
          <p:cNvGrpSpPr/>
          <p:nvPr/>
        </p:nvGrpSpPr>
        <p:grpSpPr>
          <a:xfrm>
            <a:off x="401025" y="333613"/>
            <a:ext cx="8341875" cy="4476263"/>
            <a:chOff x="401038" y="333625"/>
            <a:chExt cx="8341875" cy="4476263"/>
          </a:xfrm>
        </p:grpSpPr>
        <p:sp>
          <p:nvSpPr>
            <p:cNvPr id="102" name="Google Shape;102;p4"/>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4" name="Shape 104"/>
        <p:cNvGrpSpPr/>
        <p:nvPr/>
      </p:nvGrpSpPr>
      <p:grpSpPr>
        <a:xfrm>
          <a:off x="0" y="0"/>
          <a:ext cx="0" cy="0"/>
          <a:chOff x="0" y="0"/>
          <a:chExt cx="0" cy="0"/>
        </a:xfrm>
      </p:grpSpPr>
      <p:sp>
        <p:nvSpPr>
          <p:cNvPr id="105" name="Google Shape;105;p5"/>
          <p:cNvSpPr txBox="1"/>
          <p:nvPr>
            <p:ph type="title"/>
          </p:nvPr>
        </p:nvSpPr>
        <p:spPr>
          <a:xfrm>
            <a:off x="1095150" y="521225"/>
            <a:ext cx="6953700" cy="83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6" name="Google Shape;106;p5"/>
          <p:cNvSpPr txBox="1"/>
          <p:nvPr>
            <p:ph idx="1" type="subTitle"/>
          </p:nvPr>
        </p:nvSpPr>
        <p:spPr>
          <a:xfrm>
            <a:off x="1051706" y="1776125"/>
            <a:ext cx="3103200" cy="8961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a:solidFill>
                  <a:schemeClr val="dk1"/>
                </a:solidFill>
                <a:latin typeface="Press Start 2P"/>
                <a:ea typeface="Press Start 2P"/>
                <a:cs typeface="Press Start 2P"/>
                <a:sym typeface="Press Start 2P"/>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7" name="Google Shape;107;p5"/>
          <p:cNvSpPr txBox="1"/>
          <p:nvPr>
            <p:ph idx="2" type="subTitle"/>
          </p:nvPr>
        </p:nvSpPr>
        <p:spPr>
          <a:xfrm>
            <a:off x="1051719" y="2612575"/>
            <a:ext cx="3103200" cy="1601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8" name="Google Shape;108;p5"/>
          <p:cNvSpPr txBox="1"/>
          <p:nvPr>
            <p:ph idx="3" type="subTitle"/>
          </p:nvPr>
        </p:nvSpPr>
        <p:spPr>
          <a:xfrm>
            <a:off x="4989083" y="1776125"/>
            <a:ext cx="3103200" cy="8961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a:solidFill>
                  <a:schemeClr val="dk1"/>
                </a:solidFill>
                <a:latin typeface="Press Start 2P"/>
                <a:ea typeface="Press Start 2P"/>
                <a:cs typeface="Press Start 2P"/>
                <a:sym typeface="Press Start 2P"/>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9" name="Google Shape;109;p5"/>
          <p:cNvSpPr txBox="1"/>
          <p:nvPr>
            <p:ph idx="4" type="subTitle"/>
          </p:nvPr>
        </p:nvSpPr>
        <p:spPr>
          <a:xfrm>
            <a:off x="4989094" y="2612575"/>
            <a:ext cx="3103200" cy="1601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1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10" name="Google Shape;110;p5"/>
          <p:cNvGrpSpPr/>
          <p:nvPr/>
        </p:nvGrpSpPr>
        <p:grpSpPr>
          <a:xfrm>
            <a:off x="3768188" y="4684025"/>
            <a:ext cx="1607575" cy="178225"/>
            <a:chOff x="3768188" y="4684025"/>
            <a:chExt cx="1607575" cy="178225"/>
          </a:xfrm>
        </p:grpSpPr>
        <p:sp>
          <p:nvSpPr>
            <p:cNvPr id="111" name="Google Shape;111;p5"/>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 name="Google Shape;113;p5"/>
            <p:cNvGrpSpPr/>
            <p:nvPr/>
          </p:nvGrpSpPr>
          <p:grpSpPr>
            <a:xfrm>
              <a:off x="4482863" y="4684025"/>
              <a:ext cx="178225" cy="178225"/>
              <a:chOff x="6772475" y="3811500"/>
              <a:chExt cx="178225" cy="178225"/>
            </a:xfrm>
          </p:grpSpPr>
          <p:sp>
            <p:nvSpPr>
              <p:cNvPr id="114" name="Google Shape;114;p5"/>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 name="Google Shape;119;p5"/>
          <p:cNvGrpSpPr/>
          <p:nvPr/>
        </p:nvGrpSpPr>
        <p:grpSpPr>
          <a:xfrm>
            <a:off x="401038" y="333613"/>
            <a:ext cx="8355300" cy="4476263"/>
            <a:chOff x="401038" y="333613"/>
            <a:chExt cx="8355300" cy="4476263"/>
          </a:xfrm>
        </p:grpSpPr>
        <p:sp>
          <p:nvSpPr>
            <p:cNvPr id="120" name="Google Shape;120;p5"/>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2" name="Shape 122"/>
        <p:cNvGrpSpPr/>
        <p:nvPr/>
      </p:nvGrpSpPr>
      <p:grpSpPr>
        <a:xfrm>
          <a:off x="0" y="0"/>
          <a:ext cx="0" cy="0"/>
          <a:chOff x="0" y="0"/>
          <a:chExt cx="0" cy="0"/>
        </a:xfrm>
      </p:grpSpPr>
      <p:sp>
        <p:nvSpPr>
          <p:cNvPr id="123" name="Google Shape;123;p6"/>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124" name="Google Shape;124;p6"/>
          <p:cNvGrpSpPr/>
          <p:nvPr/>
        </p:nvGrpSpPr>
        <p:grpSpPr>
          <a:xfrm>
            <a:off x="3715838" y="4684025"/>
            <a:ext cx="1712300" cy="178225"/>
            <a:chOff x="3715838" y="281238"/>
            <a:chExt cx="1712300" cy="178225"/>
          </a:xfrm>
        </p:grpSpPr>
        <p:sp>
          <p:nvSpPr>
            <p:cNvPr id="125" name="Google Shape;125;p6"/>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6"/>
            <p:cNvGrpSpPr/>
            <p:nvPr/>
          </p:nvGrpSpPr>
          <p:grpSpPr>
            <a:xfrm>
              <a:off x="3715838" y="281238"/>
              <a:ext cx="178225" cy="178225"/>
              <a:chOff x="6772475" y="3811500"/>
              <a:chExt cx="178225" cy="178225"/>
            </a:xfrm>
          </p:grpSpPr>
          <p:sp>
            <p:nvSpPr>
              <p:cNvPr id="127" name="Google Shape;127;p6"/>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 name="Google Shape;132;p6"/>
            <p:cNvGrpSpPr/>
            <p:nvPr/>
          </p:nvGrpSpPr>
          <p:grpSpPr>
            <a:xfrm>
              <a:off x="5249913" y="281238"/>
              <a:ext cx="178225" cy="178225"/>
              <a:chOff x="6772475" y="3811500"/>
              <a:chExt cx="178225" cy="178225"/>
            </a:xfrm>
          </p:grpSpPr>
          <p:sp>
            <p:nvSpPr>
              <p:cNvPr id="133" name="Google Shape;133;p6"/>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 name="Google Shape;138;p6"/>
          <p:cNvGrpSpPr/>
          <p:nvPr/>
        </p:nvGrpSpPr>
        <p:grpSpPr>
          <a:xfrm>
            <a:off x="401038" y="333613"/>
            <a:ext cx="8355300" cy="4476263"/>
            <a:chOff x="401038" y="333613"/>
            <a:chExt cx="8355300" cy="4476263"/>
          </a:xfrm>
        </p:grpSpPr>
        <p:sp>
          <p:nvSpPr>
            <p:cNvPr id="139" name="Google Shape;139;p6"/>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1" name="Shape 141"/>
        <p:cNvGrpSpPr/>
        <p:nvPr/>
      </p:nvGrpSpPr>
      <p:grpSpPr>
        <a:xfrm>
          <a:off x="0" y="0"/>
          <a:ext cx="0" cy="0"/>
          <a:chOff x="0" y="0"/>
          <a:chExt cx="0" cy="0"/>
        </a:xfrm>
      </p:grpSpPr>
      <p:sp>
        <p:nvSpPr>
          <p:cNvPr id="142" name="Google Shape;142;p7"/>
          <p:cNvSpPr/>
          <p:nvPr>
            <p:ph idx="2" type="pic"/>
          </p:nvPr>
        </p:nvSpPr>
        <p:spPr>
          <a:xfrm>
            <a:off x="5838175" y="745800"/>
            <a:ext cx="3305700" cy="3651900"/>
          </a:xfrm>
          <a:prstGeom prst="rect">
            <a:avLst/>
          </a:prstGeom>
          <a:noFill/>
          <a:ln>
            <a:noFill/>
          </a:ln>
          <a:effectLst>
            <a:outerShdw blurRad="57150" rotWithShape="0" algn="bl" dir="5400000" dist="19050">
              <a:srgbClr val="000000">
                <a:alpha val="50000"/>
              </a:srgbClr>
            </a:outerShdw>
          </a:effectLst>
        </p:spPr>
      </p:sp>
      <p:sp>
        <p:nvSpPr>
          <p:cNvPr id="143" name="Google Shape;143;p7"/>
          <p:cNvSpPr txBox="1"/>
          <p:nvPr>
            <p:ph idx="1" type="subTitle"/>
          </p:nvPr>
        </p:nvSpPr>
        <p:spPr>
          <a:xfrm>
            <a:off x="713225" y="1520125"/>
            <a:ext cx="3722700" cy="300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100"/>
              <a:buFont typeface="Nunito Light"/>
              <a:buChar char="●"/>
              <a:defRPr sz="1100"/>
            </a:lvl1pPr>
            <a:lvl2pPr lvl="1" rtl="0">
              <a:lnSpc>
                <a:spcPct val="100000"/>
              </a:lnSpc>
              <a:spcBef>
                <a:spcPts val="0"/>
              </a:spcBef>
              <a:spcAft>
                <a:spcPts val="0"/>
              </a:spcAft>
              <a:buClr>
                <a:schemeClr val="dk1"/>
              </a:buClr>
              <a:buSzPts val="1600"/>
              <a:buFont typeface="Nunito Light"/>
              <a:buChar char="○"/>
              <a:defRPr sz="2100"/>
            </a:lvl2pPr>
            <a:lvl3pPr lvl="2" rtl="0">
              <a:lnSpc>
                <a:spcPct val="100000"/>
              </a:lnSpc>
              <a:spcBef>
                <a:spcPts val="0"/>
              </a:spcBef>
              <a:spcAft>
                <a:spcPts val="0"/>
              </a:spcAft>
              <a:buClr>
                <a:schemeClr val="dk1"/>
              </a:buClr>
              <a:buSzPts val="1500"/>
              <a:buFont typeface="Nunito Light"/>
              <a:buChar char="■"/>
              <a:defRPr sz="2100"/>
            </a:lvl3pPr>
            <a:lvl4pPr lvl="3" rtl="0">
              <a:lnSpc>
                <a:spcPct val="100000"/>
              </a:lnSpc>
              <a:spcBef>
                <a:spcPts val="0"/>
              </a:spcBef>
              <a:spcAft>
                <a:spcPts val="0"/>
              </a:spcAft>
              <a:buClr>
                <a:schemeClr val="dk1"/>
              </a:buClr>
              <a:buSzPts val="1500"/>
              <a:buFont typeface="Nunito Light"/>
              <a:buChar char="●"/>
              <a:defRPr sz="2100"/>
            </a:lvl4pPr>
            <a:lvl5pPr lvl="4" rtl="0">
              <a:lnSpc>
                <a:spcPct val="100000"/>
              </a:lnSpc>
              <a:spcBef>
                <a:spcPts val="0"/>
              </a:spcBef>
              <a:spcAft>
                <a:spcPts val="0"/>
              </a:spcAft>
              <a:buClr>
                <a:schemeClr val="dk1"/>
              </a:buClr>
              <a:buSzPts val="1400"/>
              <a:buFont typeface="Nunito Light"/>
              <a:buChar char="○"/>
              <a:defRPr sz="2100"/>
            </a:lvl5pPr>
            <a:lvl6pPr lvl="5" rtl="0">
              <a:lnSpc>
                <a:spcPct val="100000"/>
              </a:lnSpc>
              <a:spcBef>
                <a:spcPts val="0"/>
              </a:spcBef>
              <a:spcAft>
                <a:spcPts val="0"/>
              </a:spcAft>
              <a:buClr>
                <a:schemeClr val="dk1"/>
              </a:buClr>
              <a:buSzPts val="1400"/>
              <a:buFont typeface="Nunito Light"/>
              <a:buChar char="■"/>
              <a:defRPr sz="2100"/>
            </a:lvl6pPr>
            <a:lvl7pPr lvl="6" rtl="0">
              <a:lnSpc>
                <a:spcPct val="100000"/>
              </a:lnSpc>
              <a:spcBef>
                <a:spcPts val="0"/>
              </a:spcBef>
              <a:spcAft>
                <a:spcPts val="0"/>
              </a:spcAft>
              <a:buClr>
                <a:schemeClr val="dk1"/>
              </a:buClr>
              <a:buSzPts val="1300"/>
              <a:buFont typeface="Nunito Light"/>
              <a:buChar char="●"/>
              <a:defRPr sz="2100"/>
            </a:lvl7pPr>
            <a:lvl8pPr lvl="7" rtl="0">
              <a:lnSpc>
                <a:spcPct val="100000"/>
              </a:lnSpc>
              <a:spcBef>
                <a:spcPts val="0"/>
              </a:spcBef>
              <a:spcAft>
                <a:spcPts val="0"/>
              </a:spcAft>
              <a:buClr>
                <a:schemeClr val="dk1"/>
              </a:buClr>
              <a:buSzPts val="1300"/>
              <a:buFont typeface="Nunito Light"/>
              <a:buChar char="○"/>
              <a:defRPr sz="2100"/>
            </a:lvl8pPr>
            <a:lvl9pPr lvl="8" rtl="0">
              <a:lnSpc>
                <a:spcPct val="100000"/>
              </a:lnSpc>
              <a:spcBef>
                <a:spcPts val="0"/>
              </a:spcBef>
              <a:spcAft>
                <a:spcPts val="0"/>
              </a:spcAft>
              <a:buClr>
                <a:schemeClr val="dk1"/>
              </a:buClr>
              <a:buSzPts val="1400"/>
              <a:buFont typeface="Nunito Light"/>
              <a:buChar char="■"/>
              <a:defRPr sz="2100"/>
            </a:lvl9pPr>
          </a:lstStyle>
          <a:p/>
        </p:txBody>
      </p:sp>
      <p:sp>
        <p:nvSpPr>
          <p:cNvPr id="144" name="Google Shape;144;p7"/>
          <p:cNvSpPr txBox="1"/>
          <p:nvPr>
            <p:ph type="title"/>
          </p:nvPr>
        </p:nvSpPr>
        <p:spPr>
          <a:xfrm>
            <a:off x="713225" y="521225"/>
            <a:ext cx="4761000" cy="804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45" name="Google Shape;145;p7"/>
          <p:cNvGrpSpPr/>
          <p:nvPr/>
        </p:nvGrpSpPr>
        <p:grpSpPr>
          <a:xfrm>
            <a:off x="3768188" y="4684025"/>
            <a:ext cx="1607575" cy="178225"/>
            <a:chOff x="3768188" y="4684025"/>
            <a:chExt cx="1607575" cy="178225"/>
          </a:xfrm>
        </p:grpSpPr>
        <p:sp>
          <p:nvSpPr>
            <p:cNvPr id="146" name="Google Shape;146;p7"/>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7"/>
            <p:cNvGrpSpPr/>
            <p:nvPr/>
          </p:nvGrpSpPr>
          <p:grpSpPr>
            <a:xfrm>
              <a:off x="4482863" y="4684025"/>
              <a:ext cx="178225" cy="178225"/>
              <a:chOff x="6772475" y="3811500"/>
              <a:chExt cx="178225" cy="178225"/>
            </a:xfrm>
          </p:grpSpPr>
          <p:sp>
            <p:nvSpPr>
              <p:cNvPr id="149" name="Google Shape;149;p7"/>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 name="Google Shape;154;p7"/>
          <p:cNvGrpSpPr/>
          <p:nvPr/>
        </p:nvGrpSpPr>
        <p:grpSpPr>
          <a:xfrm>
            <a:off x="401038" y="333613"/>
            <a:ext cx="8355300" cy="4476263"/>
            <a:chOff x="401038" y="333613"/>
            <a:chExt cx="8355300" cy="4476263"/>
          </a:xfrm>
        </p:grpSpPr>
        <p:sp>
          <p:nvSpPr>
            <p:cNvPr id="155" name="Google Shape;155;p7"/>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7" name="Shape 157"/>
        <p:cNvGrpSpPr/>
        <p:nvPr/>
      </p:nvGrpSpPr>
      <p:grpSpPr>
        <a:xfrm>
          <a:off x="0" y="0"/>
          <a:ext cx="0" cy="0"/>
          <a:chOff x="0" y="0"/>
          <a:chExt cx="0" cy="0"/>
        </a:xfrm>
      </p:grpSpPr>
      <p:sp>
        <p:nvSpPr>
          <p:cNvPr id="158" name="Google Shape;158;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59" name="Google Shape;159;p8"/>
          <p:cNvGrpSpPr/>
          <p:nvPr/>
        </p:nvGrpSpPr>
        <p:grpSpPr>
          <a:xfrm>
            <a:off x="3715838" y="4684025"/>
            <a:ext cx="1712300" cy="178225"/>
            <a:chOff x="3715838" y="281238"/>
            <a:chExt cx="1712300" cy="178225"/>
          </a:xfrm>
        </p:grpSpPr>
        <p:sp>
          <p:nvSpPr>
            <p:cNvPr id="160" name="Google Shape;160;p8"/>
            <p:cNvSpPr/>
            <p:nvPr/>
          </p:nvSpPr>
          <p:spPr>
            <a:xfrm>
              <a:off x="4535238" y="3336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8"/>
            <p:cNvGrpSpPr/>
            <p:nvPr/>
          </p:nvGrpSpPr>
          <p:grpSpPr>
            <a:xfrm>
              <a:off x="3715838" y="281238"/>
              <a:ext cx="178225" cy="178225"/>
              <a:chOff x="6772475" y="3811500"/>
              <a:chExt cx="178225" cy="178225"/>
            </a:xfrm>
          </p:grpSpPr>
          <p:sp>
            <p:nvSpPr>
              <p:cNvPr id="162" name="Google Shape;162;p8"/>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 name="Google Shape;167;p8"/>
            <p:cNvGrpSpPr/>
            <p:nvPr/>
          </p:nvGrpSpPr>
          <p:grpSpPr>
            <a:xfrm>
              <a:off x="5249913" y="281238"/>
              <a:ext cx="178225" cy="178225"/>
              <a:chOff x="6772475" y="3811500"/>
              <a:chExt cx="178225" cy="178225"/>
            </a:xfrm>
          </p:grpSpPr>
          <p:sp>
            <p:nvSpPr>
              <p:cNvPr id="168" name="Google Shape;168;p8"/>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3" name="Google Shape;173;p8"/>
          <p:cNvGrpSpPr/>
          <p:nvPr/>
        </p:nvGrpSpPr>
        <p:grpSpPr>
          <a:xfrm>
            <a:off x="401038" y="333613"/>
            <a:ext cx="8355300" cy="4476275"/>
            <a:chOff x="401038" y="333613"/>
            <a:chExt cx="8355300" cy="4476275"/>
          </a:xfrm>
        </p:grpSpPr>
        <p:sp>
          <p:nvSpPr>
            <p:cNvPr id="174" name="Google Shape;174;p8"/>
            <p:cNvSpPr/>
            <p:nvPr/>
          </p:nvSpPr>
          <p:spPr>
            <a:xfrm>
              <a:off x="8682838" y="333613"/>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
            <p:cNvSpPr/>
            <p:nvPr/>
          </p:nvSpPr>
          <p:spPr>
            <a:xfrm>
              <a:off x="401038" y="473637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8"/>
          <p:cNvGrpSpPr/>
          <p:nvPr/>
        </p:nvGrpSpPr>
        <p:grpSpPr>
          <a:xfrm>
            <a:off x="3768188" y="281250"/>
            <a:ext cx="1607575" cy="178225"/>
            <a:chOff x="3768188" y="4684025"/>
            <a:chExt cx="1607575" cy="178225"/>
          </a:xfrm>
        </p:grpSpPr>
        <p:sp>
          <p:nvSpPr>
            <p:cNvPr id="179" name="Google Shape;179;p8"/>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 name="Google Shape;181;p8"/>
            <p:cNvGrpSpPr/>
            <p:nvPr/>
          </p:nvGrpSpPr>
          <p:grpSpPr>
            <a:xfrm>
              <a:off x="4482863" y="4684025"/>
              <a:ext cx="178225" cy="178225"/>
              <a:chOff x="6772475" y="3811500"/>
              <a:chExt cx="178225" cy="178225"/>
            </a:xfrm>
          </p:grpSpPr>
          <p:sp>
            <p:nvSpPr>
              <p:cNvPr id="182" name="Google Shape;182;p8"/>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7" name="Shape 187"/>
        <p:cNvGrpSpPr/>
        <p:nvPr/>
      </p:nvGrpSpPr>
      <p:grpSpPr>
        <a:xfrm>
          <a:off x="0" y="0"/>
          <a:ext cx="0" cy="0"/>
          <a:chOff x="0" y="0"/>
          <a:chExt cx="0" cy="0"/>
        </a:xfrm>
      </p:grpSpPr>
      <p:sp>
        <p:nvSpPr>
          <p:cNvPr id="188" name="Google Shape;188;p9"/>
          <p:cNvSpPr txBox="1"/>
          <p:nvPr>
            <p:ph type="title"/>
          </p:nvPr>
        </p:nvSpPr>
        <p:spPr>
          <a:xfrm>
            <a:off x="25494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89" name="Google Shape;189;p9"/>
          <p:cNvSpPr txBox="1"/>
          <p:nvPr>
            <p:ph idx="1" type="subTitle"/>
          </p:nvPr>
        </p:nvSpPr>
        <p:spPr>
          <a:xfrm>
            <a:off x="25494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90" name="Google Shape;190;p9"/>
          <p:cNvGrpSpPr/>
          <p:nvPr/>
        </p:nvGrpSpPr>
        <p:grpSpPr>
          <a:xfrm>
            <a:off x="401025" y="333613"/>
            <a:ext cx="8341875" cy="4476263"/>
            <a:chOff x="401038" y="333625"/>
            <a:chExt cx="8341875" cy="4476263"/>
          </a:xfrm>
        </p:grpSpPr>
        <p:sp>
          <p:nvSpPr>
            <p:cNvPr id="191" name="Google Shape;191;p9"/>
            <p:cNvSpPr/>
            <p:nvPr/>
          </p:nvSpPr>
          <p:spPr>
            <a:xfrm>
              <a:off x="8669413" y="4736388"/>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a:off x="401038" y="333625"/>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9"/>
          <p:cNvGrpSpPr/>
          <p:nvPr/>
        </p:nvGrpSpPr>
        <p:grpSpPr>
          <a:xfrm>
            <a:off x="3768188" y="4684025"/>
            <a:ext cx="1607575" cy="178225"/>
            <a:chOff x="3768188" y="4684025"/>
            <a:chExt cx="1607575" cy="178225"/>
          </a:xfrm>
        </p:grpSpPr>
        <p:sp>
          <p:nvSpPr>
            <p:cNvPr id="194" name="Google Shape;194;p9"/>
            <p:cNvSpPr/>
            <p:nvPr/>
          </p:nvSpPr>
          <p:spPr>
            <a:xfrm>
              <a:off x="3768188"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9"/>
            <p:cNvSpPr/>
            <p:nvPr/>
          </p:nvSpPr>
          <p:spPr>
            <a:xfrm>
              <a:off x="5302263" y="4736400"/>
              <a:ext cx="73500" cy="7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9"/>
            <p:cNvGrpSpPr/>
            <p:nvPr/>
          </p:nvGrpSpPr>
          <p:grpSpPr>
            <a:xfrm>
              <a:off x="4482863" y="4684025"/>
              <a:ext cx="178225" cy="178225"/>
              <a:chOff x="6772475" y="3811500"/>
              <a:chExt cx="178225" cy="178225"/>
            </a:xfrm>
          </p:grpSpPr>
          <p:sp>
            <p:nvSpPr>
              <p:cNvPr id="197" name="Google Shape;197;p9"/>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9"/>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9"/>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9"/>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2" name="Shape 202"/>
        <p:cNvGrpSpPr/>
        <p:nvPr/>
      </p:nvGrpSpPr>
      <p:grpSpPr>
        <a:xfrm>
          <a:off x="0" y="0"/>
          <a:ext cx="0" cy="0"/>
          <a:chOff x="0" y="0"/>
          <a:chExt cx="0" cy="0"/>
        </a:xfrm>
      </p:grpSpPr>
      <p:sp>
        <p:nvSpPr>
          <p:cNvPr id="203" name="Google Shape;203;p10"/>
          <p:cNvSpPr/>
          <p:nvPr>
            <p:ph idx="2" type="pic"/>
          </p:nvPr>
        </p:nvSpPr>
        <p:spPr>
          <a:xfrm>
            <a:off x="0" y="0"/>
            <a:ext cx="9144000" cy="5143500"/>
          </a:xfrm>
          <a:prstGeom prst="rect">
            <a:avLst/>
          </a:prstGeom>
          <a:noFill/>
          <a:ln>
            <a:noFill/>
          </a:ln>
        </p:spPr>
      </p:sp>
      <p:sp>
        <p:nvSpPr>
          <p:cNvPr id="204" name="Google Shape;204;p10"/>
          <p:cNvSpPr txBox="1"/>
          <p:nvPr>
            <p:ph type="title"/>
          </p:nvPr>
        </p:nvSpPr>
        <p:spPr>
          <a:xfrm>
            <a:off x="713225" y="521225"/>
            <a:ext cx="7717500" cy="7638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2800"/>
              <a:buNone/>
              <a:defRPr sz="2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1pPr>
            <a:lvl2pPr lvl="1">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2pPr>
            <a:lvl3pPr lvl="2">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3pPr>
            <a:lvl4pPr lvl="3">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4pPr>
            <a:lvl5pPr lvl="4">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5pPr>
            <a:lvl6pPr lvl="5">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6pPr>
            <a:lvl7pPr lvl="6">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7pPr>
            <a:lvl8pPr lvl="7">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8pPr>
            <a:lvl9pPr lvl="8">
              <a:lnSpc>
                <a:spcPct val="100000"/>
              </a:lnSpc>
              <a:spcBef>
                <a:spcPts val="0"/>
              </a:spcBef>
              <a:spcAft>
                <a:spcPts val="0"/>
              </a:spcAft>
              <a:buClr>
                <a:schemeClr val="dk1"/>
              </a:buClr>
              <a:buSzPts val="2800"/>
              <a:buFont typeface="Press Start 2P"/>
              <a:buNone/>
              <a:defRPr sz="2800">
                <a:solidFill>
                  <a:schemeClr val="dk1"/>
                </a:solidFill>
                <a:latin typeface="Press Start 2P"/>
                <a:ea typeface="Press Start 2P"/>
                <a:cs typeface="Press Start 2P"/>
                <a:sym typeface="Press Start 2P"/>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Archivo"/>
              <a:buChar char="●"/>
              <a:defRPr sz="1800">
                <a:solidFill>
                  <a:schemeClr val="dk1"/>
                </a:solidFill>
                <a:latin typeface="Archivo"/>
                <a:ea typeface="Archivo"/>
                <a:cs typeface="Archivo"/>
                <a:sym typeface="Archivo"/>
              </a:defRPr>
            </a:lvl1pPr>
            <a:lvl2pPr indent="-317500" lvl="1" marL="9144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indent="-317500" lvl="2" marL="13716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indent="-317500" lvl="3" marL="18288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indent="-317500" lvl="4" marL="22860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indent="-317500" lvl="5" marL="27432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indent="-317500" lvl="6" marL="32004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indent="-317500" lvl="7" marL="36576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indent="-317500" lvl="8" marL="41148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48" name="Shape 448"/>
        <p:cNvGrpSpPr/>
        <p:nvPr/>
      </p:nvGrpSpPr>
      <p:grpSpPr>
        <a:xfrm>
          <a:off x="0" y="0"/>
          <a:ext cx="0" cy="0"/>
          <a:chOff x="0" y="0"/>
          <a:chExt cx="0" cy="0"/>
        </a:xfrm>
      </p:grpSpPr>
      <p:sp>
        <p:nvSpPr>
          <p:cNvPr id="449" name="Google Shape;449;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50" name="Google Shape;450;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3Z0Q1M0titCdwK2HZ1VmNSA1pTcob_H5WgbVSkGZXSg/copy" TargetMode="External"/><Relationship Id="rId5"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 Id="rId3" Type="http://schemas.openxmlformats.org/officeDocument/2006/relationships/hyperlink" Target="https://www.freepik.com/free-vector/pixel-art-dia-de-muertos-elements-collection_32637756.htm/?utm_source=slidesgo_template&amp;utm_medium=referral-link&amp;utm_campaign=sg_resources&amp;utm_content=freepi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freepik.com/free-vector/pixel-art-mystical-elements-collection_29019106.htm/?utm_source=slidesgo_template&amp;utm_medium=referral-link&amp;utm_campaign=sg_resources&amp;utm_content=freepik" TargetMode="External"/><Relationship Id="rId4" Type="http://schemas.openxmlformats.org/officeDocument/2006/relationships/hyperlink" Target="https://www.freepik.com/free-vector/pixel-art-mystical-elements-collection_29019106.htm/?utm_source=slidesgo_template&amp;utm_medium=referral-link&amp;utm_campaign=sg_resources&amp;utm_content=freepik" TargetMode="External"/><Relationship Id="rId5" Type="http://schemas.openxmlformats.org/officeDocument/2006/relationships/hyperlink" Target="https://www.freepik.com/free-vector/magic-pixel-icons_31192717.htm/?utm_source=slidesgo_template&amp;utm_medium=referral-link&amp;utm_campaign=sg_resources&amp;utm_content=freepik" TargetMode="External"/><Relationship Id="rId6" Type="http://schemas.openxmlformats.org/officeDocument/2006/relationships/hyperlink" Target="https://www.freepik.com/free-photo/medium-shot-employees-working_13377904.htm/?utm_source=slidesgo_template&amp;utm_medium=referral-link&amp;utm_campaign=sg_resources&amp;utm_content=freepik" TargetMode="External"/><Relationship Id="rId7" Type="http://schemas.openxmlformats.org/officeDocument/2006/relationships/hyperlink" Target="https://www.freepik.com/free-photo/medium-shot-business-woman-with-post-its_13377830.htm/?utm_source=slidesgo_template&amp;utm_medium=referral-link&amp;utm_campaign=sg_resources&amp;utm_content=freepik" TargetMode="External"/><Relationship Id="rId8" Type="http://schemas.openxmlformats.org/officeDocument/2006/relationships/hyperlink" Target="https://www.freepik.com/free-photo/medium-shot-people-discussing-business-plan_24234818.htm/?utm_source=slidesgo_template&amp;utm_medium=referral-link&amp;utm_campaign=sg_resources&amp;utm_content=freepik"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 Id="rId3" Type="http://schemas.openxmlformats.org/officeDocument/2006/relationships/hyperlink" Target="http://bit.ly/2PfT4lq" TargetMode="External"/><Relationship Id="rId4" Type="http://schemas.openxmlformats.org/officeDocument/2006/relationships/slide" Target="/ppt/slides/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bit.ly/2PfT4lq" TargetMode="External"/><Relationship Id="rId4" Type="http://schemas.openxmlformats.org/officeDocument/2006/relationships/slide" Target="/ppt/slides/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 Id="rId3" Type="http://schemas.openxmlformats.org/officeDocument/2006/relationships/hyperlink" Target="https://fonts.google.com/specimen/Press+Start+2P" TargetMode="External"/><Relationship Id="rId4" Type="http://schemas.openxmlformats.org/officeDocument/2006/relationships/hyperlink" Target="https://fonts.google.com/specimen/Archivo" TargetMode="External"/></Relationships>
</file>

<file path=ppt/slides/_rels/slide19.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7.png"/><Relationship Id="rId14" Type="http://schemas.openxmlformats.org/officeDocument/2006/relationships/image" Target="../media/image8.png"/><Relationship Id="rId17" Type="http://schemas.openxmlformats.org/officeDocument/2006/relationships/image" Target="../media/image6.png"/><Relationship Id="rId16" Type="http://schemas.openxmlformats.org/officeDocument/2006/relationships/image" Target="../media/image5.png"/><Relationship Id="rId5"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2" Type="http://schemas.openxmlformats.org/officeDocument/2006/relationships/hyperlink" Target="https://www.videvo.net/?utm_source=slidesgo_template&amp;utm_medium=referral-link&amp;utm_campaign=sg_resources&amp;utm_content=videvo" TargetMode="External"/><Relationship Id="rId10" Type="http://schemas.openxmlformats.org/officeDocument/2006/relationships/slide" Target="/ppt/slides/slide20.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18.xml"/><Relationship Id="rId4" Type="http://schemas.openxmlformats.org/officeDocument/2006/relationships/slide" Target="/ppt/slides/slide15.xml"/><Relationship Id="rId9" Type="http://schemas.openxmlformats.org/officeDocument/2006/relationships/slide" Target="/ppt/slides/slide26.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15.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14.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13.xml"/><Relationship Id="rId8" Type="http://schemas.openxmlformats.org/officeDocument/2006/relationships/slide" Target="/ppt/slides/slide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 Id="rId3" Type="http://schemas.openxmlformats.org/officeDocument/2006/relationships/hyperlink" Target="https://bit.ly/2ZjL1p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hyperlink" Target="https://workspace.google.com/marketplace/app/icons_for_slides_docs/381578326502"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26"/>
          <p:cNvSpPr txBox="1"/>
          <p:nvPr>
            <p:ph type="ctrTitle"/>
          </p:nvPr>
        </p:nvSpPr>
        <p:spPr>
          <a:xfrm>
            <a:off x="1680900" y="1285850"/>
            <a:ext cx="5782200" cy="157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PYTHON SEQUENCES</a:t>
            </a:r>
            <a:endParaRPr/>
          </a:p>
        </p:txBody>
      </p:sp>
      <p:sp>
        <p:nvSpPr>
          <p:cNvPr id="459" name="Google Shape;459;p26"/>
          <p:cNvSpPr txBox="1"/>
          <p:nvPr>
            <p:ph idx="1" type="subTitle"/>
          </p:nvPr>
        </p:nvSpPr>
        <p:spPr>
          <a:xfrm>
            <a:off x="1680900" y="3379750"/>
            <a:ext cx="5782200" cy="47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C0C0C"/>
              </a:buClr>
              <a:buSzPts val="1100"/>
              <a:buFont typeface="Arial"/>
              <a:buNone/>
            </a:pPr>
            <a:r>
              <a:rPr lang="en" sz="1200">
                <a:latin typeface="Press Start 2P"/>
                <a:ea typeface="Press Start 2P"/>
                <a:cs typeface="Press Start 2P"/>
                <a:sym typeface="Press Start 2P"/>
              </a:rPr>
              <a:t>-Siddarth &amp; Navaneeth</a:t>
            </a:r>
            <a:endParaRPr sz="1200">
              <a:latin typeface="Press Start 2P"/>
              <a:ea typeface="Press Start 2P"/>
              <a:cs typeface="Press Start 2P"/>
              <a:sym typeface="Press Start 2P"/>
            </a:endParaRPr>
          </a:p>
        </p:txBody>
      </p:sp>
      <p:sp>
        <p:nvSpPr>
          <p:cNvPr id="460" name="Google Shape;460;p26"/>
          <p:cNvSpPr txBox="1"/>
          <p:nvPr>
            <p:ph idx="2" type="ctrTitle"/>
          </p:nvPr>
        </p:nvSpPr>
        <p:spPr>
          <a:xfrm>
            <a:off x="1680900" y="2721350"/>
            <a:ext cx="5782200" cy="62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*DICTIONARIES*</a:t>
            </a:r>
            <a:endParaRPr/>
          </a:p>
        </p:txBody>
      </p:sp>
      <p:pic>
        <p:nvPicPr>
          <p:cNvPr id="461" name="Google Shape;461;p26"/>
          <p:cNvPicPr preferRelativeResize="0"/>
          <p:nvPr/>
        </p:nvPicPr>
        <p:blipFill>
          <a:blip r:embed="rId3">
            <a:alphaModFix/>
          </a:blip>
          <a:stretch>
            <a:fillRect/>
          </a:stretch>
        </p:blipFill>
        <p:spPr>
          <a:xfrm>
            <a:off x="7331525" y="3347450"/>
            <a:ext cx="1190675" cy="1301175"/>
          </a:xfrm>
          <a:prstGeom prst="rect">
            <a:avLst/>
          </a:prstGeom>
          <a:noFill/>
          <a:ln>
            <a:noFill/>
          </a:ln>
        </p:spPr>
      </p:pic>
      <p:pic>
        <p:nvPicPr>
          <p:cNvPr id="462" name="Google Shape;462;p26"/>
          <p:cNvPicPr preferRelativeResize="0"/>
          <p:nvPr/>
        </p:nvPicPr>
        <p:blipFill>
          <a:blip r:embed="rId4">
            <a:alphaModFix/>
          </a:blip>
          <a:stretch>
            <a:fillRect/>
          </a:stretch>
        </p:blipFill>
        <p:spPr>
          <a:xfrm>
            <a:off x="561625" y="492450"/>
            <a:ext cx="1231401" cy="12314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6" name="Shape 1316"/>
        <p:cNvGrpSpPr/>
        <p:nvPr/>
      </p:nvGrpSpPr>
      <p:grpSpPr>
        <a:xfrm>
          <a:off x="0" y="0"/>
          <a:ext cx="0" cy="0"/>
          <a:chOff x="0" y="0"/>
          <a:chExt cx="0" cy="0"/>
        </a:xfrm>
      </p:grpSpPr>
      <p:pic>
        <p:nvPicPr>
          <p:cNvPr id="1317" name="Google Shape;1317;p35"/>
          <p:cNvPicPr preferRelativeResize="0"/>
          <p:nvPr>
            <p:ph idx="2" type="pic"/>
          </p:nvPr>
        </p:nvPicPr>
        <p:blipFill rotWithShape="1">
          <a:blip r:embed="rId3">
            <a:alphaModFix/>
          </a:blip>
          <a:srcRect b="7806" l="0" r="0" t="7798"/>
          <a:stretch/>
        </p:blipFill>
        <p:spPr>
          <a:xfrm>
            <a:off x="0" y="0"/>
            <a:ext cx="9144000" cy="5143500"/>
          </a:xfrm>
          <a:prstGeom prst="rect">
            <a:avLst/>
          </a:prstGeom>
        </p:spPr>
      </p:pic>
      <p:sp>
        <p:nvSpPr>
          <p:cNvPr id="1318" name="Google Shape;1318;p35"/>
          <p:cNvSpPr txBox="1"/>
          <p:nvPr>
            <p:ph type="title"/>
          </p:nvPr>
        </p:nvSpPr>
        <p:spPr>
          <a:xfrm>
            <a:off x="713225" y="521225"/>
            <a:ext cx="7717500" cy="76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1319" name="Google Shape;1319;p35"/>
          <p:cNvGrpSpPr/>
          <p:nvPr/>
        </p:nvGrpSpPr>
        <p:grpSpPr>
          <a:xfrm>
            <a:off x="401038" y="333625"/>
            <a:ext cx="8341875" cy="4476263"/>
            <a:chOff x="401038" y="333625"/>
            <a:chExt cx="8341875" cy="4476263"/>
          </a:xfrm>
        </p:grpSpPr>
        <p:sp>
          <p:nvSpPr>
            <p:cNvPr id="1320" name="Google Shape;1320;p35"/>
            <p:cNvSpPr/>
            <p:nvPr/>
          </p:nvSpPr>
          <p:spPr>
            <a:xfrm>
              <a:off x="8669413" y="4736388"/>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5"/>
            <p:cNvSpPr/>
            <p:nvPr/>
          </p:nvSpPr>
          <p:spPr>
            <a:xfrm>
              <a:off x="401038" y="333625"/>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35"/>
          <p:cNvGrpSpPr/>
          <p:nvPr/>
        </p:nvGrpSpPr>
        <p:grpSpPr>
          <a:xfrm>
            <a:off x="3715838" y="4684025"/>
            <a:ext cx="1712300" cy="178225"/>
            <a:chOff x="3715838" y="281238"/>
            <a:chExt cx="1712300" cy="178225"/>
          </a:xfrm>
        </p:grpSpPr>
        <p:sp>
          <p:nvSpPr>
            <p:cNvPr id="1323" name="Google Shape;1323;p35"/>
            <p:cNvSpPr/>
            <p:nvPr/>
          </p:nvSpPr>
          <p:spPr>
            <a:xfrm>
              <a:off x="4535238" y="333600"/>
              <a:ext cx="73500" cy="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 name="Google Shape;1324;p35"/>
            <p:cNvGrpSpPr/>
            <p:nvPr/>
          </p:nvGrpSpPr>
          <p:grpSpPr>
            <a:xfrm>
              <a:off x="3715838" y="281238"/>
              <a:ext cx="178225" cy="178225"/>
              <a:chOff x="6772475" y="3811500"/>
              <a:chExt cx="178225" cy="178225"/>
            </a:xfrm>
          </p:grpSpPr>
          <p:sp>
            <p:nvSpPr>
              <p:cNvPr id="1325" name="Google Shape;1325;p35"/>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5"/>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5"/>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5"/>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5"/>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35"/>
            <p:cNvGrpSpPr/>
            <p:nvPr/>
          </p:nvGrpSpPr>
          <p:grpSpPr>
            <a:xfrm>
              <a:off x="5249913" y="281238"/>
              <a:ext cx="178225" cy="178225"/>
              <a:chOff x="6772475" y="3811500"/>
              <a:chExt cx="178225" cy="178225"/>
            </a:xfrm>
          </p:grpSpPr>
          <p:sp>
            <p:nvSpPr>
              <p:cNvPr id="1331" name="Google Shape;1331;p35"/>
              <p:cNvSpPr/>
              <p:nvPr/>
            </p:nvSpPr>
            <p:spPr>
              <a:xfrm>
                <a:off x="6832175" y="3871200"/>
                <a:ext cx="58800" cy="58800"/>
              </a:xfrm>
              <a:custGeom>
                <a:rect b="b" l="l" r="r" t="t"/>
                <a:pathLst>
                  <a:path extrusionOk="0" h="2352" w="2352">
                    <a:moveTo>
                      <a:pt x="1" y="1"/>
                    </a:moveTo>
                    <a:lnTo>
                      <a:pt x="1" y="2352"/>
                    </a:lnTo>
                    <a:lnTo>
                      <a:pt x="2351" y="2352"/>
                    </a:lnTo>
                    <a:lnTo>
                      <a:pt x="2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5"/>
              <p:cNvSpPr/>
              <p:nvPr/>
            </p:nvSpPr>
            <p:spPr>
              <a:xfrm>
                <a:off x="6832175" y="3811500"/>
                <a:ext cx="58800" cy="59725"/>
              </a:xfrm>
              <a:custGeom>
                <a:rect b="b" l="l" r="r" t="t"/>
                <a:pathLst>
                  <a:path extrusionOk="0" h="2389" w="2352">
                    <a:moveTo>
                      <a:pt x="1" y="0"/>
                    </a:moveTo>
                    <a:lnTo>
                      <a:pt x="1" y="2389"/>
                    </a:lnTo>
                    <a:lnTo>
                      <a:pt x="2351" y="2389"/>
                    </a:lnTo>
                    <a:lnTo>
                      <a:pt x="2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5"/>
              <p:cNvSpPr/>
              <p:nvPr/>
            </p:nvSpPr>
            <p:spPr>
              <a:xfrm>
                <a:off x="6772475" y="3871200"/>
                <a:ext cx="59725" cy="58800"/>
              </a:xfrm>
              <a:custGeom>
                <a:rect b="b" l="l" r="r" t="t"/>
                <a:pathLst>
                  <a:path extrusionOk="0" h="2352" w="2389">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5"/>
              <p:cNvSpPr/>
              <p:nvPr/>
            </p:nvSpPr>
            <p:spPr>
              <a:xfrm>
                <a:off x="6890950" y="3871200"/>
                <a:ext cx="59750" cy="58800"/>
              </a:xfrm>
              <a:custGeom>
                <a:rect b="b" l="l" r="r" t="t"/>
                <a:pathLst>
                  <a:path extrusionOk="0" h="2352" w="2390">
                    <a:moveTo>
                      <a:pt x="0" y="1"/>
                    </a:moveTo>
                    <a:lnTo>
                      <a:pt x="0" y="2352"/>
                    </a:lnTo>
                    <a:lnTo>
                      <a:pt x="2389" y="2352"/>
                    </a:lnTo>
                    <a:lnTo>
                      <a:pt x="2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5"/>
              <p:cNvSpPr/>
              <p:nvPr/>
            </p:nvSpPr>
            <p:spPr>
              <a:xfrm>
                <a:off x="6832175" y="3929975"/>
                <a:ext cx="58800" cy="59750"/>
              </a:xfrm>
              <a:custGeom>
                <a:rect b="b" l="l" r="r" t="t"/>
                <a:pathLst>
                  <a:path extrusionOk="0" h="2390" w="2352">
                    <a:moveTo>
                      <a:pt x="1" y="1"/>
                    </a:moveTo>
                    <a:lnTo>
                      <a:pt x="1" y="2389"/>
                    </a:lnTo>
                    <a:lnTo>
                      <a:pt x="2351" y="2389"/>
                    </a:lnTo>
                    <a:lnTo>
                      <a:pt x="2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36"/>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LONG-TEXT SLIDE</a:t>
            </a:r>
            <a:endParaRPr/>
          </a:p>
        </p:txBody>
      </p:sp>
      <p:sp>
        <p:nvSpPr>
          <p:cNvPr id="1341" name="Google Shape;1341;p36"/>
          <p:cNvSpPr txBox="1"/>
          <p:nvPr>
            <p:ph idx="1" type="subTitle"/>
          </p:nvPr>
        </p:nvSpPr>
        <p:spPr>
          <a:xfrm>
            <a:off x="910563" y="1480500"/>
            <a:ext cx="3385500" cy="24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a:t>
            </a:r>
            <a:endParaRPr/>
          </a:p>
        </p:txBody>
      </p:sp>
      <p:sp>
        <p:nvSpPr>
          <p:cNvPr id="1342" name="Google Shape;1342;p36"/>
          <p:cNvSpPr txBox="1"/>
          <p:nvPr>
            <p:ph idx="2" type="subTitle"/>
          </p:nvPr>
        </p:nvSpPr>
        <p:spPr>
          <a:xfrm>
            <a:off x="4847938" y="1480500"/>
            <a:ext cx="3385500" cy="24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6" name="Shape 1346"/>
        <p:cNvGrpSpPr/>
        <p:nvPr/>
      </p:nvGrpSpPr>
      <p:grpSpPr>
        <a:xfrm>
          <a:off x="0" y="0"/>
          <a:ext cx="0" cy="0"/>
          <a:chOff x="0" y="0"/>
          <a:chExt cx="0" cy="0"/>
        </a:xfrm>
      </p:grpSpPr>
      <p:sp>
        <p:nvSpPr>
          <p:cNvPr id="1347" name="Google Shape;1347;p37"/>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THIS GRAPH</a:t>
            </a:r>
            <a:endParaRPr/>
          </a:p>
        </p:txBody>
      </p:sp>
      <p:sp>
        <p:nvSpPr>
          <p:cNvPr id="1348" name="Google Shape;1348;p37"/>
          <p:cNvSpPr txBox="1"/>
          <p:nvPr/>
        </p:nvSpPr>
        <p:spPr>
          <a:xfrm>
            <a:off x="4661094" y="1584111"/>
            <a:ext cx="18279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Press Start 2P"/>
                <a:ea typeface="Press Start 2P"/>
                <a:cs typeface="Press Start 2P"/>
                <a:sym typeface="Press Start 2P"/>
              </a:rPr>
              <a:t>VENUS</a:t>
            </a:r>
            <a:endParaRPr sz="1800">
              <a:solidFill>
                <a:schemeClr val="dk1"/>
              </a:solidFill>
              <a:latin typeface="Press Start 2P"/>
              <a:ea typeface="Press Start 2P"/>
              <a:cs typeface="Press Start 2P"/>
              <a:sym typeface="Press Start 2P"/>
            </a:endParaRPr>
          </a:p>
        </p:txBody>
      </p:sp>
      <p:sp>
        <p:nvSpPr>
          <p:cNvPr id="1349" name="Google Shape;1349;p37"/>
          <p:cNvSpPr txBox="1"/>
          <p:nvPr/>
        </p:nvSpPr>
        <p:spPr>
          <a:xfrm>
            <a:off x="4661094" y="1990664"/>
            <a:ext cx="18279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100">
                <a:solidFill>
                  <a:schemeClr val="dk1"/>
                </a:solidFill>
                <a:latin typeface="Archivo"/>
                <a:ea typeface="Archivo"/>
                <a:cs typeface="Archivo"/>
                <a:sym typeface="Archivo"/>
              </a:rPr>
              <a:t>It</a:t>
            </a:r>
            <a:r>
              <a:rPr lang="en" sz="1100">
                <a:solidFill>
                  <a:schemeClr val="dk1"/>
                </a:solidFill>
                <a:latin typeface="Archivo"/>
                <a:ea typeface="Archivo"/>
                <a:cs typeface="Archivo"/>
                <a:sym typeface="Archivo"/>
              </a:rPr>
              <a:t> has a beautiful name It’s the second planet</a:t>
            </a:r>
            <a:endParaRPr sz="1100">
              <a:solidFill>
                <a:schemeClr val="dk1"/>
              </a:solidFill>
              <a:latin typeface="Archivo"/>
              <a:ea typeface="Archivo"/>
              <a:cs typeface="Archivo"/>
              <a:sym typeface="Archivo"/>
            </a:endParaRPr>
          </a:p>
        </p:txBody>
      </p:sp>
      <p:sp>
        <p:nvSpPr>
          <p:cNvPr id="1350" name="Google Shape;1350;p37"/>
          <p:cNvSpPr txBox="1"/>
          <p:nvPr/>
        </p:nvSpPr>
        <p:spPr>
          <a:xfrm>
            <a:off x="4661094" y="1208063"/>
            <a:ext cx="1827900" cy="51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Press Start 2P"/>
                <a:ea typeface="Press Start 2P"/>
                <a:cs typeface="Press Start 2P"/>
                <a:sym typeface="Press Start 2P"/>
              </a:rPr>
              <a:t>70%</a:t>
            </a:r>
            <a:endParaRPr sz="1800">
              <a:solidFill>
                <a:schemeClr val="lt2"/>
              </a:solidFill>
              <a:latin typeface="Press Start 2P"/>
              <a:ea typeface="Press Start 2P"/>
              <a:cs typeface="Press Start 2P"/>
              <a:sym typeface="Press Start 2P"/>
            </a:endParaRPr>
          </a:p>
        </p:txBody>
      </p:sp>
      <p:sp>
        <p:nvSpPr>
          <p:cNvPr id="1351" name="Google Shape;1351;p37"/>
          <p:cNvSpPr txBox="1"/>
          <p:nvPr/>
        </p:nvSpPr>
        <p:spPr>
          <a:xfrm>
            <a:off x="6602867" y="1584111"/>
            <a:ext cx="18279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Press Start 2P"/>
                <a:ea typeface="Press Start 2P"/>
                <a:cs typeface="Press Start 2P"/>
                <a:sym typeface="Press Start 2P"/>
              </a:rPr>
              <a:t>MARS</a:t>
            </a:r>
            <a:endParaRPr sz="1800">
              <a:solidFill>
                <a:schemeClr val="dk1"/>
              </a:solidFill>
              <a:latin typeface="Press Start 2P"/>
              <a:ea typeface="Press Start 2P"/>
              <a:cs typeface="Press Start 2P"/>
              <a:sym typeface="Press Start 2P"/>
            </a:endParaRPr>
          </a:p>
        </p:txBody>
      </p:sp>
      <p:sp>
        <p:nvSpPr>
          <p:cNvPr id="1352" name="Google Shape;1352;p37"/>
          <p:cNvSpPr txBox="1"/>
          <p:nvPr/>
        </p:nvSpPr>
        <p:spPr>
          <a:xfrm>
            <a:off x="6602867" y="1990664"/>
            <a:ext cx="18279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rchivo"/>
                <a:ea typeface="Archivo"/>
                <a:cs typeface="Archivo"/>
                <a:sym typeface="Archivo"/>
              </a:rPr>
              <a:t>Despite being red, Mars is actually a very cold planet</a:t>
            </a:r>
            <a:endParaRPr sz="1100">
              <a:solidFill>
                <a:schemeClr val="dk1"/>
              </a:solidFill>
              <a:latin typeface="Archivo"/>
              <a:ea typeface="Archivo"/>
              <a:cs typeface="Archivo"/>
              <a:sym typeface="Archivo"/>
            </a:endParaRPr>
          </a:p>
        </p:txBody>
      </p:sp>
      <p:sp>
        <p:nvSpPr>
          <p:cNvPr id="1353" name="Google Shape;1353;p37"/>
          <p:cNvSpPr txBox="1"/>
          <p:nvPr/>
        </p:nvSpPr>
        <p:spPr>
          <a:xfrm>
            <a:off x="6602867" y="1208063"/>
            <a:ext cx="1827900" cy="51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Press Start 2P"/>
                <a:ea typeface="Press Start 2P"/>
                <a:cs typeface="Press Start 2P"/>
                <a:sym typeface="Press Start 2P"/>
              </a:rPr>
              <a:t>35%</a:t>
            </a:r>
            <a:endParaRPr sz="1800">
              <a:solidFill>
                <a:schemeClr val="lt2"/>
              </a:solidFill>
              <a:latin typeface="Press Start 2P"/>
              <a:ea typeface="Press Start 2P"/>
              <a:cs typeface="Press Start 2P"/>
              <a:sym typeface="Press Start 2P"/>
            </a:endParaRPr>
          </a:p>
        </p:txBody>
      </p:sp>
      <p:sp>
        <p:nvSpPr>
          <p:cNvPr id="1354" name="Google Shape;1354;p37"/>
          <p:cNvSpPr txBox="1"/>
          <p:nvPr/>
        </p:nvSpPr>
        <p:spPr>
          <a:xfrm>
            <a:off x="4661094" y="3179553"/>
            <a:ext cx="18279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Press Start 2P"/>
                <a:ea typeface="Press Start 2P"/>
                <a:cs typeface="Press Start 2P"/>
                <a:sym typeface="Press Start 2P"/>
              </a:rPr>
              <a:t>EARTH</a:t>
            </a:r>
            <a:endParaRPr sz="1800">
              <a:solidFill>
                <a:schemeClr val="dk1"/>
              </a:solidFill>
              <a:latin typeface="Press Start 2P"/>
              <a:ea typeface="Press Start 2P"/>
              <a:cs typeface="Press Start 2P"/>
              <a:sym typeface="Press Start 2P"/>
            </a:endParaRPr>
          </a:p>
        </p:txBody>
      </p:sp>
      <p:sp>
        <p:nvSpPr>
          <p:cNvPr id="1355" name="Google Shape;1355;p37"/>
          <p:cNvSpPr txBox="1"/>
          <p:nvPr/>
        </p:nvSpPr>
        <p:spPr>
          <a:xfrm>
            <a:off x="4661094" y="3586112"/>
            <a:ext cx="18279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rchivo"/>
                <a:ea typeface="Archivo"/>
                <a:cs typeface="Archivo"/>
                <a:sym typeface="Archivo"/>
              </a:rPr>
              <a:t>Earth is the third planet from the Sun and has life</a:t>
            </a:r>
            <a:endParaRPr sz="1100">
              <a:solidFill>
                <a:schemeClr val="dk1"/>
              </a:solidFill>
              <a:latin typeface="Archivo"/>
              <a:ea typeface="Archivo"/>
              <a:cs typeface="Archivo"/>
              <a:sym typeface="Archivo"/>
            </a:endParaRPr>
          </a:p>
        </p:txBody>
      </p:sp>
      <p:sp>
        <p:nvSpPr>
          <p:cNvPr id="1356" name="Google Shape;1356;p37"/>
          <p:cNvSpPr txBox="1"/>
          <p:nvPr/>
        </p:nvSpPr>
        <p:spPr>
          <a:xfrm>
            <a:off x="4661094" y="2803505"/>
            <a:ext cx="1827900" cy="51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Press Start 2P"/>
                <a:ea typeface="Press Start 2P"/>
                <a:cs typeface="Press Start 2P"/>
                <a:sym typeface="Press Start 2P"/>
              </a:rPr>
              <a:t>50%</a:t>
            </a:r>
            <a:endParaRPr sz="1800">
              <a:solidFill>
                <a:schemeClr val="lt2"/>
              </a:solidFill>
              <a:latin typeface="Press Start 2P"/>
              <a:ea typeface="Press Start 2P"/>
              <a:cs typeface="Press Start 2P"/>
              <a:sym typeface="Press Start 2P"/>
            </a:endParaRPr>
          </a:p>
        </p:txBody>
      </p:sp>
      <p:sp>
        <p:nvSpPr>
          <p:cNvPr id="1357" name="Google Shape;1357;p37"/>
          <p:cNvSpPr txBox="1"/>
          <p:nvPr/>
        </p:nvSpPr>
        <p:spPr>
          <a:xfrm>
            <a:off x="6602867" y="3179553"/>
            <a:ext cx="18279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Press Start 2P"/>
                <a:ea typeface="Press Start 2P"/>
                <a:cs typeface="Press Start 2P"/>
                <a:sym typeface="Press Start 2P"/>
              </a:rPr>
              <a:t>JUPITER</a:t>
            </a:r>
            <a:endParaRPr sz="1800">
              <a:solidFill>
                <a:schemeClr val="dk1"/>
              </a:solidFill>
              <a:latin typeface="Press Start 2P"/>
              <a:ea typeface="Press Start 2P"/>
              <a:cs typeface="Press Start 2P"/>
              <a:sym typeface="Press Start 2P"/>
            </a:endParaRPr>
          </a:p>
        </p:txBody>
      </p:sp>
      <p:sp>
        <p:nvSpPr>
          <p:cNvPr id="1358" name="Google Shape;1358;p37"/>
          <p:cNvSpPr txBox="1"/>
          <p:nvPr/>
        </p:nvSpPr>
        <p:spPr>
          <a:xfrm>
            <a:off x="6602867" y="3586113"/>
            <a:ext cx="18279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rchivo"/>
                <a:ea typeface="Archivo"/>
                <a:cs typeface="Archivo"/>
                <a:sym typeface="Archivo"/>
              </a:rPr>
              <a:t>It</a:t>
            </a:r>
            <a:r>
              <a:rPr lang="en" sz="1100">
                <a:solidFill>
                  <a:schemeClr val="dk1"/>
                </a:solidFill>
                <a:latin typeface="Archivo"/>
                <a:ea typeface="Archivo"/>
                <a:cs typeface="Archivo"/>
                <a:sym typeface="Archivo"/>
              </a:rPr>
              <a:t>is a gas giant and the biggest planet of them all</a:t>
            </a:r>
            <a:endParaRPr sz="1100">
              <a:solidFill>
                <a:schemeClr val="dk1"/>
              </a:solidFill>
              <a:latin typeface="Archivo"/>
              <a:ea typeface="Archivo"/>
              <a:cs typeface="Archivo"/>
              <a:sym typeface="Archivo"/>
            </a:endParaRPr>
          </a:p>
        </p:txBody>
      </p:sp>
      <p:sp>
        <p:nvSpPr>
          <p:cNvPr id="1359" name="Google Shape;1359;p37"/>
          <p:cNvSpPr txBox="1"/>
          <p:nvPr/>
        </p:nvSpPr>
        <p:spPr>
          <a:xfrm>
            <a:off x="6602867" y="2803505"/>
            <a:ext cx="1827900" cy="51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Press Start 2P"/>
                <a:ea typeface="Press Start 2P"/>
                <a:cs typeface="Press Start 2P"/>
                <a:sym typeface="Press Start 2P"/>
              </a:rPr>
              <a:t>60%</a:t>
            </a:r>
            <a:endParaRPr sz="1800">
              <a:solidFill>
                <a:schemeClr val="lt2"/>
              </a:solidFill>
              <a:latin typeface="Press Start 2P"/>
              <a:ea typeface="Press Start 2P"/>
              <a:cs typeface="Press Start 2P"/>
              <a:sym typeface="Press Start 2P"/>
            </a:endParaRPr>
          </a:p>
        </p:txBody>
      </p:sp>
      <p:sp>
        <p:nvSpPr>
          <p:cNvPr id="1360" name="Google Shape;1360;p37"/>
          <p:cNvSpPr txBox="1"/>
          <p:nvPr/>
        </p:nvSpPr>
        <p:spPr>
          <a:xfrm flipH="1">
            <a:off x="776233" y="4096425"/>
            <a:ext cx="3532200" cy="45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rchivo"/>
                <a:ea typeface="Archivo"/>
                <a:cs typeface="Archivo"/>
                <a:sym typeface="Archivo"/>
              </a:rPr>
              <a:t>Follow the link in the graph to modify its data and then paste the new one here. </a:t>
            </a:r>
            <a:r>
              <a:rPr b="1" lang="en" sz="1000" u="sng">
                <a:solidFill>
                  <a:schemeClr val="dk1"/>
                </a:solidFill>
                <a:latin typeface="Archivo"/>
                <a:ea typeface="Archivo"/>
                <a:cs typeface="Archivo"/>
                <a:sym typeface="Archivo"/>
                <a:hlinkClick r:id="rId3">
                  <a:extLst>
                    <a:ext uri="{A12FA001-AC4F-418D-AE19-62706E023703}">
                      <ahyp:hlinkClr val="tx"/>
                    </a:ext>
                  </a:extLst>
                </a:hlinkClick>
              </a:rPr>
              <a:t>For more info, click here</a:t>
            </a:r>
            <a:endParaRPr b="1" sz="1000" u="sng">
              <a:solidFill>
                <a:schemeClr val="dk1"/>
              </a:solidFill>
              <a:latin typeface="Archivo"/>
              <a:ea typeface="Archivo"/>
              <a:cs typeface="Archivo"/>
              <a:sym typeface="Archivo"/>
            </a:endParaRPr>
          </a:p>
        </p:txBody>
      </p:sp>
      <p:pic>
        <p:nvPicPr>
          <p:cNvPr id="1361" name="Google Shape;1361;p37" title="Gráfico">
            <a:hlinkClick r:id="rId4"/>
          </p:cNvPr>
          <p:cNvPicPr preferRelativeResize="0"/>
          <p:nvPr/>
        </p:nvPicPr>
        <p:blipFill>
          <a:blip r:embed="rId5">
            <a:alphaModFix/>
          </a:blip>
          <a:stretch>
            <a:fillRect/>
          </a:stretch>
        </p:blipFill>
        <p:spPr>
          <a:xfrm>
            <a:off x="710520" y="1208075"/>
            <a:ext cx="3663626" cy="29309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5" name="Shape 1365"/>
        <p:cNvGrpSpPr/>
        <p:nvPr/>
      </p:nvGrpSpPr>
      <p:grpSpPr>
        <a:xfrm>
          <a:off x="0" y="0"/>
          <a:ext cx="0" cy="0"/>
          <a:chOff x="0" y="0"/>
          <a:chExt cx="0" cy="0"/>
        </a:xfrm>
      </p:grpSpPr>
      <p:sp>
        <p:nvSpPr>
          <p:cNvPr id="1366" name="Google Shape;1366;p38"/>
          <p:cNvSpPr txBox="1"/>
          <p:nvPr>
            <p:ph type="title"/>
          </p:nvPr>
        </p:nvSpPr>
        <p:spPr>
          <a:xfrm>
            <a:off x="2257500" y="576063"/>
            <a:ext cx="4629000" cy="104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367" name="Google Shape;1367;p38"/>
          <p:cNvSpPr txBox="1"/>
          <p:nvPr>
            <p:ph idx="1" type="subTitle"/>
          </p:nvPr>
        </p:nvSpPr>
        <p:spPr>
          <a:xfrm>
            <a:off x="2964800" y="1524450"/>
            <a:ext cx="3214500" cy="104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C2A19"/>
              </a:buClr>
              <a:buSzPts val="1100"/>
              <a:buFont typeface="Arial"/>
              <a:buNone/>
            </a:pPr>
            <a:r>
              <a:rPr b="1" lang="en"/>
              <a:t>Do you have any questions?</a:t>
            </a:r>
            <a:endParaRPr b="1"/>
          </a:p>
          <a:p>
            <a:pPr indent="0" lvl="0" marL="0" rtl="0" algn="ctr">
              <a:spcBef>
                <a:spcPts val="0"/>
              </a:spcBef>
              <a:spcAft>
                <a:spcPts val="0"/>
              </a:spcAft>
              <a:buClr>
                <a:srgbClr val="4C2A19"/>
              </a:buClr>
              <a:buSzPts val="1100"/>
              <a:buFont typeface="Arial"/>
              <a:buNone/>
            </a:pPr>
            <a:r>
              <a:rPr lang="en"/>
              <a:t>addyouremail@freepik.com</a:t>
            </a:r>
            <a:endParaRPr/>
          </a:p>
          <a:p>
            <a:pPr indent="0" lvl="0" marL="0" rtl="0" algn="ctr">
              <a:spcBef>
                <a:spcPts val="0"/>
              </a:spcBef>
              <a:spcAft>
                <a:spcPts val="0"/>
              </a:spcAft>
              <a:buClr>
                <a:srgbClr val="4C2A19"/>
              </a:buClr>
              <a:buSzPts val="1100"/>
              <a:buFont typeface="Arial"/>
              <a:buNone/>
            </a:pPr>
            <a:r>
              <a:rPr lang="en"/>
              <a:t>+91 620 421 838 yourwebsite.com</a:t>
            </a:r>
            <a:endParaRPr/>
          </a:p>
        </p:txBody>
      </p:sp>
      <p:grpSp>
        <p:nvGrpSpPr>
          <p:cNvPr id="1368" name="Google Shape;1368;p38"/>
          <p:cNvGrpSpPr/>
          <p:nvPr/>
        </p:nvGrpSpPr>
        <p:grpSpPr>
          <a:xfrm>
            <a:off x="3582638" y="2820750"/>
            <a:ext cx="387681" cy="387661"/>
            <a:chOff x="266768" y="1721375"/>
            <a:chExt cx="397907" cy="397887"/>
          </a:xfrm>
        </p:grpSpPr>
        <p:sp>
          <p:nvSpPr>
            <p:cNvPr id="1369" name="Google Shape;1369;p3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 name="Google Shape;1371;p38"/>
          <p:cNvGrpSpPr/>
          <p:nvPr/>
        </p:nvGrpSpPr>
        <p:grpSpPr>
          <a:xfrm>
            <a:off x="4642477" y="2820512"/>
            <a:ext cx="387661" cy="387661"/>
            <a:chOff x="1379798" y="1723250"/>
            <a:chExt cx="397887" cy="397887"/>
          </a:xfrm>
        </p:grpSpPr>
        <p:sp>
          <p:nvSpPr>
            <p:cNvPr id="1372" name="Google Shape;1372;p3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38"/>
          <p:cNvGrpSpPr/>
          <p:nvPr/>
        </p:nvGrpSpPr>
        <p:grpSpPr>
          <a:xfrm>
            <a:off x="4112578" y="2820512"/>
            <a:ext cx="387641" cy="387661"/>
            <a:chOff x="864491" y="1723250"/>
            <a:chExt cx="397866" cy="397887"/>
          </a:xfrm>
        </p:grpSpPr>
        <p:sp>
          <p:nvSpPr>
            <p:cNvPr id="1377" name="Google Shape;1377;p3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 name="Google Shape;1380;p38"/>
          <p:cNvGrpSpPr/>
          <p:nvPr/>
        </p:nvGrpSpPr>
        <p:grpSpPr>
          <a:xfrm>
            <a:off x="5172396" y="2820097"/>
            <a:ext cx="388966" cy="388966"/>
            <a:chOff x="1190625" y="238125"/>
            <a:chExt cx="5235075" cy="5235075"/>
          </a:xfrm>
        </p:grpSpPr>
        <p:sp>
          <p:nvSpPr>
            <p:cNvPr id="1381" name="Google Shape;1381;p3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 name="Google Shape;1383;p38"/>
          <p:cNvSpPr txBox="1"/>
          <p:nvPr/>
        </p:nvSpPr>
        <p:spPr>
          <a:xfrm>
            <a:off x="2689350" y="4178113"/>
            <a:ext cx="3765300" cy="29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rchivo"/>
                <a:ea typeface="Archivo"/>
                <a:cs typeface="Archivo"/>
                <a:sym typeface="Archivo"/>
              </a:rPr>
              <a:t>Please, keep this slide for the attribution</a:t>
            </a:r>
            <a:endParaRPr sz="1100">
              <a:solidFill>
                <a:schemeClr val="dk1"/>
              </a:solidFill>
              <a:latin typeface="Archivo"/>
              <a:ea typeface="Archivo"/>
              <a:cs typeface="Archivo"/>
              <a:sym typeface="Archivo"/>
            </a:endParaRPr>
          </a:p>
        </p:txBody>
      </p:sp>
      <p:grpSp>
        <p:nvGrpSpPr>
          <p:cNvPr id="1384" name="Google Shape;1384;p38"/>
          <p:cNvGrpSpPr/>
          <p:nvPr/>
        </p:nvGrpSpPr>
        <p:grpSpPr>
          <a:xfrm>
            <a:off x="1030712" y="3171247"/>
            <a:ext cx="1031271" cy="1203119"/>
            <a:chOff x="4338637" y="3518344"/>
            <a:chExt cx="1607343" cy="1875186"/>
          </a:xfrm>
        </p:grpSpPr>
        <p:grpSp>
          <p:nvGrpSpPr>
            <p:cNvPr id="1385" name="Google Shape;1385;p38"/>
            <p:cNvGrpSpPr/>
            <p:nvPr/>
          </p:nvGrpSpPr>
          <p:grpSpPr>
            <a:xfrm>
              <a:off x="4338637" y="3518344"/>
              <a:ext cx="1607343" cy="1875186"/>
              <a:chOff x="4338637" y="3518344"/>
              <a:chExt cx="1607343" cy="1875186"/>
            </a:xfrm>
          </p:grpSpPr>
          <p:sp>
            <p:nvSpPr>
              <p:cNvPr id="1386" name="Google Shape;1386;p38"/>
              <p:cNvSpPr/>
              <p:nvPr/>
            </p:nvSpPr>
            <p:spPr>
              <a:xfrm>
                <a:off x="4487417" y="4113656"/>
                <a:ext cx="506063" cy="1279874"/>
              </a:xfrm>
              <a:custGeom>
                <a:rect b="b" l="l" r="r" t="t"/>
                <a:pathLst>
                  <a:path extrusionOk="0" h="1279874" w="506063">
                    <a:moveTo>
                      <a:pt x="446532" y="386905"/>
                    </a:moveTo>
                    <a:lnTo>
                      <a:pt x="476250" y="386905"/>
                    </a:lnTo>
                    <a:lnTo>
                      <a:pt x="476250" y="357188"/>
                    </a:lnTo>
                    <a:lnTo>
                      <a:pt x="506063" y="357188"/>
                    </a:lnTo>
                    <a:lnTo>
                      <a:pt x="506063" y="327374"/>
                    </a:lnTo>
                    <a:lnTo>
                      <a:pt x="476250" y="327374"/>
                    </a:lnTo>
                    <a:lnTo>
                      <a:pt x="476250" y="297561"/>
                    </a:lnTo>
                    <a:lnTo>
                      <a:pt x="416814" y="297561"/>
                    </a:lnTo>
                    <a:lnTo>
                      <a:pt x="416814" y="327374"/>
                    </a:lnTo>
                    <a:lnTo>
                      <a:pt x="387001" y="327374"/>
                    </a:lnTo>
                    <a:lnTo>
                      <a:pt x="387001" y="357188"/>
                    </a:lnTo>
                    <a:lnTo>
                      <a:pt x="327470" y="357188"/>
                    </a:lnTo>
                    <a:lnTo>
                      <a:pt x="327470" y="327374"/>
                    </a:lnTo>
                    <a:lnTo>
                      <a:pt x="357188" y="327374"/>
                    </a:lnTo>
                    <a:lnTo>
                      <a:pt x="357188" y="297561"/>
                    </a:lnTo>
                    <a:lnTo>
                      <a:pt x="387001" y="297561"/>
                    </a:lnTo>
                    <a:lnTo>
                      <a:pt x="387001" y="267843"/>
                    </a:lnTo>
                    <a:lnTo>
                      <a:pt x="416814" y="267843"/>
                    </a:lnTo>
                    <a:lnTo>
                      <a:pt x="416814" y="238125"/>
                    </a:lnTo>
                    <a:lnTo>
                      <a:pt x="446532" y="238125"/>
                    </a:lnTo>
                    <a:lnTo>
                      <a:pt x="446532" y="178498"/>
                    </a:lnTo>
                    <a:lnTo>
                      <a:pt x="416814" y="178498"/>
                    </a:lnTo>
                    <a:lnTo>
                      <a:pt x="416814" y="148780"/>
                    </a:lnTo>
                    <a:lnTo>
                      <a:pt x="387001" y="148780"/>
                    </a:lnTo>
                    <a:lnTo>
                      <a:pt x="387001" y="178498"/>
                    </a:lnTo>
                    <a:lnTo>
                      <a:pt x="357188" y="178498"/>
                    </a:lnTo>
                    <a:lnTo>
                      <a:pt x="357188" y="208312"/>
                    </a:lnTo>
                    <a:lnTo>
                      <a:pt x="327470" y="208312"/>
                    </a:lnTo>
                    <a:lnTo>
                      <a:pt x="327470" y="238125"/>
                    </a:lnTo>
                    <a:lnTo>
                      <a:pt x="297751" y="238125"/>
                    </a:lnTo>
                    <a:lnTo>
                      <a:pt x="297751" y="267843"/>
                    </a:lnTo>
                    <a:lnTo>
                      <a:pt x="267938" y="267843"/>
                    </a:lnTo>
                    <a:lnTo>
                      <a:pt x="267938" y="297561"/>
                    </a:lnTo>
                    <a:lnTo>
                      <a:pt x="238125" y="297561"/>
                    </a:lnTo>
                    <a:lnTo>
                      <a:pt x="238125" y="267843"/>
                    </a:lnTo>
                    <a:lnTo>
                      <a:pt x="267938" y="267843"/>
                    </a:lnTo>
                    <a:lnTo>
                      <a:pt x="267938" y="238125"/>
                    </a:lnTo>
                    <a:lnTo>
                      <a:pt x="297751" y="238125"/>
                    </a:lnTo>
                    <a:lnTo>
                      <a:pt x="297751" y="208312"/>
                    </a:lnTo>
                    <a:lnTo>
                      <a:pt x="327470" y="208312"/>
                    </a:lnTo>
                    <a:lnTo>
                      <a:pt x="327470" y="178498"/>
                    </a:lnTo>
                    <a:lnTo>
                      <a:pt x="357188" y="178498"/>
                    </a:lnTo>
                    <a:lnTo>
                      <a:pt x="357188" y="148780"/>
                    </a:lnTo>
                    <a:lnTo>
                      <a:pt x="387001" y="148780"/>
                    </a:lnTo>
                    <a:lnTo>
                      <a:pt x="387001" y="89249"/>
                    </a:lnTo>
                    <a:lnTo>
                      <a:pt x="357188" y="89249"/>
                    </a:lnTo>
                    <a:lnTo>
                      <a:pt x="357188" y="59436"/>
                    </a:lnTo>
                    <a:lnTo>
                      <a:pt x="327470" y="59436"/>
                    </a:lnTo>
                    <a:lnTo>
                      <a:pt x="327470" y="89249"/>
                    </a:lnTo>
                    <a:lnTo>
                      <a:pt x="297751" y="89249"/>
                    </a:lnTo>
                    <a:lnTo>
                      <a:pt x="297751" y="119063"/>
                    </a:lnTo>
                    <a:lnTo>
                      <a:pt x="267938" y="119063"/>
                    </a:lnTo>
                    <a:lnTo>
                      <a:pt x="267938" y="148780"/>
                    </a:lnTo>
                    <a:lnTo>
                      <a:pt x="238125" y="148780"/>
                    </a:lnTo>
                    <a:lnTo>
                      <a:pt x="238125" y="178498"/>
                    </a:lnTo>
                    <a:lnTo>
                      <a:pt x="208407" y="178498"/>
                    </a:lnTo>
                    <a:lnTo>
                      <a:pt x="208407" y="59436"/>
                    </a:lnTo>
                    <a:lnTo>
                      <a:pt x="178689" y="59436"/>
                    </a:lnTo>
                    <a:lnTo>
                      <a:pt x="178689" y="29718"/>
                    </a:lnTo>
                    <a:lnTo>
                      <a:pt x="148876" y="29718"/>
                    </a:lnTo>
                    <a:lnTo>
                      <a:pt x="148876" y="0"/>
                    </a:lnTo>
                    <a:lnTo>
                      <a:pt x="119063" y="0"/>
                    </a:lnTo>
                    <a:lnTo>
                      <a:pt x="119063" y="29718"/>
                    </a:lnTo>
                    <a:lnTo>
                      <a:pt x="89345" y="29718"/>
                    </a:lnTo>
                    <a:lnTo>
                      <a:pt x="89345" y="119063"/>
                    </a:lnTo>
                    <a:lnTo>
                      <a:pt x="59627" y="119063"/>
                    </a:lnTo>
                    <a:lnTo>
                      <a:pt x="59627" y="148780"/>
                    </a:lnTo>
                    <a:lnTo>
                      <a:pt x="59627" y="267843"/>
                    </a:lnTo>
                    <a:lnTo>
                      <a:pt x="29813" y="267843"/>
                    </a:lnTo>
                    <a:lnTo>
                      <a:pt x="29813" y="476250"/>
                    </a:lnTo>
                    <a:lnTo>
                      <a:pt x="0" y="476250"/>
                    </a:lnTo>
                    <a:lnTo>
                      <a:pt x="0" y="654748"/>
                    </a:lnTo>
                    <a:lnTo>
                      <a:pt x="29813" y="654748"/>
                    </a:lnTo>
                    <a:lnTo>
                      <a:pt x="29813" y="744093"/>
                    </a:lnTo>
                    <a:lnTo>
                      <a:pt x="59627" y="744093"/>
                    </a:lnTo>
                    <a:lnTo>
                      <a:pt x="59627" y="863155"/>
                    </a:lnTo>
                    <a:lnTo>
                      <a:pt x="89345" y="863155"/>
                    </a:lnTo>
                    <a:lnTo>
                      <a:pt x="89345" y="922687"/>
                    </a:lnTo>
                    <a:lnTo>
                      <a:pt x="59627" y="922687"/>
                    </a:lnTo>
                    <a:lnTo>
                      <a:pt x="59627" y="1011936"/>
                    </a:lnTo>
                    <a:lnTo>
                      <a:pt x="29813" y="1011936"/>
                    </a:lnTo>
                    <a:lnTo>
                      <a:pt x="29813" y="1101281"/>
                    </a:lnTo>
                    <a:lnTo>
                      <a:pt x="0" y="1101281"/>
                    </a:lnTo>
                    <a:lnTo>
                      <a:pt x="0" y="1190625"/>
                    </a:lnTo>
                    <a:lnTo>
                      <a:pt x="29813" y="1190625"/>
                    </a:lnTo>
                    <a:lnTo>
                      <a:pt x="29813" y="1220343"/>
                    </a:lnTo>
                    <a:lnTo>
                      <a:pt x="59627" y="1220343"/>
                    </a:lnTo>
                    <a:lnTo>
                      <a:pt x="59627" y="1250061"/>
                    </a:lnTo>
                    <a:lnTo>
                      <a:pt x="119063" y="1250061"/>
                    </a:lnTo>
                    <a:lnTo>
                      <a:pt x="119063" y="1279874"/>
                    </a:lnTo>
                    <a:lnTo>
                      <a:pt x="178689" y="1279874"/>
                    </a:lnTo>
                    <a:lnTo>
                      <a:pt x="178689" y="1250061"/>
                    </a:lnTo>
                    <a:lnTo>
                      <a:pt x="238125" y="1250061"/>
                    </a:lnTo>
                    <a:lnTo>
                      <a:pt x="238125" y="1220343"/>
                    </a:lnTo>
                    <a:lnTo>
                      <a:pt x="267938" y="1220343"/>
                    </a:lnTo>
                    <a:lnTo>
                      <a:pt x="267938" y="1190625"/>
                    </a:lnTo>
                    <a:lnTo>
                      <a:pt x="297751" y="1190625"/>
                    </a:lnTo>
                    <a:lnTo>
                      <a:pt x="297751" y="863155"/>
                    </a:lnTo>
                    <a:lnTo>
                      <a:pt x="327470" y="863155"/>
                    </a:lnTo>
                    <a:lnTo>
                      <a:pt x="327470" y="773811"/>
                    </a:lnTo>
                    <a:lnTo>
                      <a:pt x="357188" y="773811"/>
                    </a:lnTo>
                    <a:lnTo>
                      <a:pt x="357188" y="595313"/>
                    </a:lnTo>
                    <a:lnTo>
                      <a:pt x="327470" y="595313"/>
                    </a:lnTo>
                    <a:lnTo>
                      <a:pt x="327470" y="476250"/>
                    </a:lnTo>
                    <a:lnTo>
                      <a:pt x="357188" y="476250"/>
                    </a:lnTo>
                    <a:lnTo>
                      <a:pt x="357188" y="446437"/>
                    </a:lnTo>
                    <a:lnTo>
                      <a:pt x="416814" y="446437"/>
                    </a:lnTo>
                    <a:lnTo>
                      <a:pt x="416814" y="416623"/>
                    </a:lnTo>
                    <a:lnTo>
                      <a:pt x="446532" y="416623"/>
                    </a:lnTo>
                    <a:lnTo>
                      <a:pt x="446532" y="386905"/>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7" name="Google Shape;1387;p38"/>
              <p:cNvSpPr/>
              <p:nvPr/>
            </p:nvSpPr>
            <p:spPr>
              <a:xfrm>
                <a:off x="4517231" y="4143374"/>
                <a:ext cx="29717" cy="89344"/>
              </a:xfrm>
              <a:custGeom>
                <a:rect b="b" l="l" r="r" t="t"/>
                <a:pathLst>
                  <a:path extrusionOk="0" h="89344" w="29717">
                    <a:moveTo>
                      <a:pt x="0" y="0"/>
                    </a:moveTo>
                    <a:lnTo>
                      <a:pt x="29718" y="0"/>
                    </a:lnTo>
                    <a:lnTo>
                      <a:pt x="29718" y="89345"/>
                    </a:lnTo>
                    <a:lnTo>
                      <a:pt x="0" y="89345"/>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8" name="Google Shape;1388;p38"/>
              <p:cNvSpPr/>
              <p:nvPr/>
            </p:nvSpPr>
            <p:spPr>
              <a:xfrm>
                <a:off x="4576762" y="4054030"/>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9" name="Google Shape;1389;p38"/>
              <p:cNvSpPr/>
              <p:nvPr/>
            </p:nvSpPr>
            <p:spPr>
              <a:xfrm>
                <a:off x="4547044" y="4083843"/>
                <a:ext cx="29717" cy="59531"/>
              </a:xfrm>
              <a:custGeom>
                <a:rect b="b" l="l" r="r" t="t"/>
                <a:pathLst>
                  <a:path extrusionOk="0" h="59531" w="29717">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0" name="Google Shape;1390;p38"/>
              <p:cNvSpPr/>
              <p:nvPr/>
            </p:nvSpPr>
            <p:spPr>
              <a:xfrm>
                <a:off x="4338637" y="3905249"/>
                <a:ext cx="267843" cy="148780"/>
              </a:xfrm>
              <a:custGeom>
                <a:rect b="b" l="l" r="r" t="t"/>
                <a:pathLst>
                  <a:path extrusionOk="0" h="148780" w="267843">
                    <a:moveTo>
                      <a:pt x="238125" y="59531"/>
                    </a:moveTo>
                    <a:lnTo>
                      <a:pt x="238125" y="29718"/>
                    </a:lnTo>
                    <a:lnTo>
                      <a:pt x="178594" y="29718"/>
                    </a:lnTo>
                    <a:lnTo>
                      <a:pt x="178594" y="0"/>
                    </a:lnTo>
                    <a:lnTo>
                      <a:pt x="89345" y="0"/>
                    </a:lnTo>
                    <a:lnTo>
                      <a:pt x="89345" y="29718"/>
                    </a:lnTo>
                    <a:lnTo>
                      <a:pt x="29718" y="29718"/>
                    </a:lnTo>
                    <a:lnTo>
                      <a:pt x="29718" y="59531"/>
                    </a:lnTo>
                    <a:lnTo>
                      <a:pt x="0" y="59531"/>
                    </a:lnTo>
                    <a:lnTo>
                      <a:pt x="0" y="89345"/>
                    </a:lnTo>
                    <a:lnTo>
                      <a:pt x="29718" y="89345"/>
                    </a:lnTo>
                    <a:lnTo>
                      <a:pt x="29718" y="119063"/>
                    </a:lnTo>
                    <a:lnTo>
                      <a:pt x="89345" y="119063"/>
                    </a:lnTo>
                    <a:lnTo>
                      <a:pt x="89345" y="148780"/>
                    </a:lnTo>
                    <a:lnTo>
                      <a:pt x="178594" y="148780"/>
                    </a:lnTo>
                    <a:lnTo>
                      <a:pt x="178594" y="119063"/>
                    </a:lnTo>
                    <a:lnTo>
                      <a:pt x="238125" y="119063"/>
                    </a:lnTo>
                    <a:lnTo>
                      <a:pt x="238125" y="89345"/>
                    </a:lnTo>
                    <a:lnTo>
                      <a:pt x="267843" y="89345"/>
                    </a:lnTo>
                    <a:lnTo>
                      <a:pt x="267843" y="59531"/>
                    </a:lnTo>
                    <a:lnTo>
                      <a:pt x="238125" y="59531"/>
                    </a:lnTo>
                    <a:close/>
                  </a:path>
                </a:pathLst>
              </a:custGeom>
              <a:solidFill>
                <a:schemeClr val="lt2"/>
              </a:solid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1" name="Google Shape;1391;p38"/>
              <p:cNvSpPr/>
              <p:nvPr/>
            </p:nvSpPr>
            <p:spPr>
              <a:xfrm>
                <a:off x="4666106" y="3934967"/>
                <a:ext cx="267843" cy="148875"/>
              </a:xfrm>
              <a:custGeom>
                <a:rect b="b" l="l" r="r" t="t"/>
                <a:pathLst>
                  <a:path extrusionOk="0" h="148875" w="267843">
                    <a:moveTo>
                      <a:pt x="29718" y="89345"/>
                    </a:moveTo>
                    <a:lnTo>
                      <a:pt x="29718" y="119063"/>
                    </a:lnTo>
                    <a:lnTo>
                      <a:pt x="89249" y="119063"/>
                    </a:lnTo>
                    <a:lnTo>
                      <a:pt x="89249" y="148876"/>
                    </a:lnTo>
                    <a:lnTo>
                      <a:pt x="178499" y="148876"/>
                    </a:lnTo>
                    <a:lnTo>
                      <a:pt x="178499" y="119063"/>
                    </a:lnTo>
                    <a:lnTo>
                      <a:pt x="238125" y="119063"/>
                    </a:lnTo>
                    <a:lnTo>
                      <a:pt x="238125" y="89345"/>
                    </a:lnTo>
                    <a:lnTo>
                      <a:pt x="267843" y="89345"/>
                    </a:lnTo>
                    <a:lnTo>
                      <a:pt x="267843" y="59627"/>
                    </a:lnTo>
                    <a:lnTo>
                      <a:pt x="238125" y="59627"/>
                    </a:lnTo>
                    <a:lnTo>
                      <a:pt x="238125" y="29813"/>
                    </a:lnTo>
                    <a:lnTo>
                      <a:pt x="178499" y="29813"/>
                    </a:lnTo>
                    <a:lnTo>
                      <a:pt x="178499" y="0"/>
                    </a:lnTo>
                    <a:lnTo>
                      <a:pt x="89249" y="0"/>
                    </a:lnTo>
                    <a:lnTo>
                      <a:pt x="89249" y="29813"/>
                    </a:lnTo>
                    <a:lnTo>
                      <a:pt x="29718" y="29813"/>
                    </a:lnTo>
                    <a:lnTo>
                      <a:pt x="29718" y="59627"/>
                    </a:lnTo>
                    <a:lnTo>
                      <a:pt x="0" y="59627"/>
                    </a:lnTo>
                    <a:lnTo>
                      <a:pt x="0" y="89345"/>
                    </a:lnTo>
                    <a:lnTo>
                      <a:pt x="29718" y="89345"/>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2" name="Google Shape;1392;p38"/>
              <p:cNvSpPr/>
              <p:nvPr/>
            </p:nvSpPr>
            <p:spPr>
              <a:xfrm>
                <a:off x="4606480" y="3994594"/>
                <a:ext cx="29718" cy="59531"/>
              </a:xfrm>
              <a:custGeom>
                <a:rect b="b" l="l" r="r" t="t"/>
                <a:pathLst>
                  <a:path extrusionOk="0" h="59531" w="29718">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38"/>
              <p:cNvSpPr/>
              <p:nvPr/>
            </p:nvSpPr>
            <p:spPr>
              <a:xfrm>
                <a:off x="4636293" y="3934967"/>
                <a:ext cx="29718" cy="59531"/>
              </a:xfrm>
              <a:custGeom>
                <a:rect b="b" l="l" r="r" t="t"/>
                <a:pathLst>
                  <a:path extrusionOk="0" h="59531" w="29718">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4" name="Google Shape;1394;p38"/>
              <p:cNvSpPr/>
              <p:nvPr/>
            </p:nvSpPr>
            <p:spPr>
              <a:xfrm>
                <a:off x="4457700" y="3696842"/>
                <a:ext cx="386905" cy="238125"/>
              </a:xfrm>
              <a:custGeom>
                <a:rect b="b" l="l" r="r" t="t"/>
                <a:pathLst>
                  <a:path extrusionOk="0" h="238125" w="386905">
                    <a:moveTo>
                      <a:pt x="208407" y="208407"/>
                    </a:moveTo>
                    <a:lnTo>
                      <a:pt x="208407" y="238125"/>
                    </a:lnTo>
                    <a:lnTo>
                      <a:pt x="238125" y="238125"/>
                    </a:lnTo>
                    <a:lnTo>
                      <a:pt x="238125" y="208407"/>
                    </a:lnTo>
                    <a:lnTo>
                      <a:pt x="267843" y="208407"/>
                    </a:lnTo>
                    <a:lnTo>
                      <a:pt x="267843" y="178689"/>
                    </a:lnTo>
                    <a:lnTo>
                      <a:pt x="327469" y="178689"/>
                    </a:lnTo>
                    <a:lnTo>
                      <a:pt x="327469" y="148876"/>
                    </a:lnTo>
                    <a:lnTo>
                      <a:pt x="357188" y="148876"/>
                    </a:lnTo>
                    <a:lnTo>
                      <a:pt x="357188" y="119063"/>
                    </a:lnTo>
                    <a:lnTo>
                      <a:pt x="386906" y="119063"/>
                    </a:lnTo>
                    <a:lnTo>
                      <a:pt x="386906" y="59627"/>
                    </a:lnTo>
                    <a:lnTo>
                      <a:pt x="357188" y="59627"/>
                    </a:lnTo>
                    <a:lnTo>
                      <a:pt x="357188" y="29813"/>
                    </a:lnTo>
                    <a:lnTo>
                      <a:pt x="327469" y="29813"/>
                    </a:lnTo>
                    <a:lnTo>
                      <a:pt x="327469" y="0"/>
                    </a:lnTo>
                    <a:lnTo>
                      <a:pt x="267843" y="0"/>
                    </a:lnTo>
                    <a:lnTo>
                      <a:pt x="267843" y="29813"/>
                    </a:lnTo>
                    <a:lnTo>
                      <a:pt x="238125" y="29813"/>
                    </a:lnTo>
                    <a:lnTo>
                      <a:pt x="238125" y="59627"/>
                    </a:lnTo>
                    <a:lnTo>
                      <a:pt x="208407" y="59627"/>
                    </a:lnTo>
                    <a:lnTo>
                      <a:pt x="208407" y="148876"/>
                    </a:lnTo>
                    <a:lnTo>
                      <a:pt x="178594" y="148876"/>
                    </a:lnTo>
                    <a:lnTo>
                      <a:pt x="178594" y="59627"/>
                    </a:lnTo>
                    <a:lnTo>
                      <a:pt x="148781" y="59627"/>
                    </a:lnTo>
                    <a:lnTo>
                      <a:pt x="148781" y="29813"/>
                    </a:lnTo>
                    <a:lnTo>
                      <a:pt x="119063" y="29813"/>
                    </a:lnTo>
                    <a:lnTo>
                      <a:pt x="119063" y="0"/>
                    </a:lnTo>
                    <a:lnTo>
                      <a:pt x="59531" y="0"/>
                    </a:lnTo>
                    <a:lnTo>
                      <a:pt x="59531" y="29813"/>
                    </a:lnTo>
                    <a:lnTo>
                      <a:pt x="29718" y="29813"/>
                    </a:lnTo>
                    <a:lnTo>
                      <a:pt x="29718" y="59627"/>
                    </a:lnTo>
                    <a:lnTo>
                      <a:pt x="0" y="59627"/>
                    </a:lnTo>
                    <a:lnTo>
                      <a:pt x="0" y="119063"/>
                    </a:lnTo>
                    <a:lnTo>
                      <a:pt x="29718" y="119063"/>
                    </a:lnTo>
                    <a:lnTo>
                      <a:pt x="29718" y="148876"/>
                    </a:lnTo>
                    <a:lnTo>
                      <a:pt x="59531" y="148876"/>
                    </a:lnTo>
                    <a:lnTo>
                      <a:pt x="59531" y="178689"/>
                    </a:lnTo>
                    <a:lnTo>
                      <a:pt x="119063" y="178689"/>
                    </a:lnTo>
                    <a:lnTo>
                      <a:pt x="119063" y="208407"/>
                    </a:lnTo>
                    <a:lnTo>
                      <a:pt x="148781" y="208407"/>
                    </a:lnTo>
                    <a:lnTo>
                      <a:pt x="148781" y="238125"/>
                    </a:lnTo>
                    <a:lnTo>
                      <a:pt x="178594" y="238125"/>
                    </a:lnTo>
                    <a:lnTo>
                      <a:pt x="178594" y="208407"/>
                    </a:lnTo>
                    <a:lnTo>
                      <a:pt x="208407" y="208407"/>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5" name="Google Shape;1395;p38"/>
              <p:cNvSpPr/>
              <p:nvPr/>
            </p:nvSpPr>
            <p:spPr>
              <a:xfrm>
                <a:off x="4933950" y="3548062"/>
                <a:ext cx="446532" cy="1666875"/>
              </a:xfrm>
              <a:custGeom>
                <a:rect b="b" l="l" r="r" t="t"/>
                <a:pathLst>
                  <a:path extrusionOk="0" h="1666875" w="446532">
                    <a:moveTo>
                      <a:pt x="297656" y="1160907"/>
                    </a:moveTo>
                    <a:lnTo>
                      <a:pt x="327470" y="1160907"/>
                    </a:lnTo>
                    <a:lnTo>
                      <a:pt x="327470" y="1101281"/>
                    </a:lnTo>
                    <a:lnTo>
                      <a:pt x="357188" y="1101281"/>
                    </a:lnTo>
                    <a:lnTo>
                      <a:pt x="357188" y="1041845"/>
                    </a:lnTo>
                    <a:lnTo>
                      <a:pt x="327470" y="1041845"/>
                    </a:lnTo>
                    <a:lnTo>
                      <a:pt x="327470" y="1012031"/>
                    </a:lnTo>
                    <a:lnTo>
                      <a:pt x="238125" y="1012031"/>
                    </a:lnTo>
                    <a:lnTo>
                      <a:pt x="238125" y="386905"/>
                    </a:lnTo>
                    <a:lnTo>
                      <a:pt x="267843" y="386905"/>
                    </a:lnTo>
                    <a:lnTo>
                      <a:pt x="267843" y="357188"/>
                    </a:lnTo>
                    <a:lnTo>
                      <a:pt x="267843" y="327470"/>
                    </a:lnTo>
                    <a:lnTo>
                      <a:pt x="267843" y="297656"/>
                    </a:lnTo>
                    <a:lnTo>
                      <a:pt x="297656" y="297656"/>
                    </a:lnTo>
                    <a:lnTo>
                      <a:pt x="297656" y="238125"/>
                    </a:lnTo>
                    <a:lnTo>
                      <a:pt x="357188" y="238125"/>
                    </a:lnTo>
                    <a:lnTo>
                      <a:pt x="357188" y="208407"/>
                    </a:lnTo>
                    <a:lnTo>
                      <a:pt x="416719" y="208407"/>
                    </a:lnTo>
                    <a:lnTo>
                      <a:pt x="446532" y="208407"/>
                    </a:lnTo>
                    <a:lnTo>
                      <a:pt x="446532" y="178594"/>
                    </a:lnTo>
                    <a:lnTo>
                      <a:pt x="416719" y="178594"/>
                    </a:lnTo>
                    <a:lnTo>
                      <a:pt x="357188" y="178594"/>
                    </a:lnTo>
                    <a:lnTo>
                      <a:pt x="357188" y="148780"/>
                    </a:lnTo>
                    <a:lnTo>
                      <a:pt x="297656" y="148780"/>
                    </a:lnTo>
                    <a:lnTo>
                      <a:pt x="297656" y="89345"/>
                    </a:lnTo>
                    <a:lnTo>
                      <a:pt x="267843" y="89345"/>
                    </a:lnTo>
                    <a:lnTo>
                      <a:pt x="267843" y="29718"/>
                    </a:lnTo>
                    <a:lnTo>
                      <a:pt x="267843" y="0"/>
                    </a:lnTo>
                    <a:lnTo>
                      <a:pt x="238125" y="0"/>
                    </a:lnTo>
                    <a:lnTo>
                      <a:pt x="238125" y="29718"/>
                    </a:lnTo>
                    <a:lnTo>
                      <a:pt x="238125" y="89345"/>
                    </a:lnTo>
                    <a:lnTo>
                      <a:pt x="208407" y="89345"/>
                    </a:lnTo>
                    <a:lnTo>
                      <a:pt x="208407" y="148780"/>
                    </a:lnTo>
                    <a:lnTo>
                      <a:pt x="148781" y="148780"/>
                    </a:lnTo>
                    <a:lnTo>
                      <a:pt x="148781" y="178594"/>
                    </a:lnTo>
                    <a:lnTo>
                      <a:pt x="89344" y="178594"/>
                    </a:lnTo>
                    <a:lnTo>
                      <a:pt x="59531" y="178594"/>
                    </a:lnTo>
                    <a:lnTo>
                      <a:pt x="59531" y="208407"/>
                    </a:lnTo>
                    <a:lnTo>
                      <a:pt x="89344" y="208407"/>
                    </a:lnTo>
                    <a:lnTo>
                      <a:pt x="148781" y="208407"/>
                    </a:lnTo>
                    <a:lnTo>
                      <a:pt x="148781" y="238125"/>
                    </a:lnTo>
                    <a:lnTo>
                      <a:pt x="148781" y="297656"/>
                    </a:lnTo>
                    <a:lnTo>
                      <a:pt x="119063" y="297656"/>
                    </a:lnTo>
                    <a:lnTo>
                      <a:pt x="119063" y="1012031"/>
                    </a:lnTo>
                    <a:lnTo>
                      <a:pt x="29718" y="1012031"/>
                    </a:lnTo>
                    <a:lnTo>
                      <a:pt x="29718" y="1041845"/>
                    </a:lnTo>
                    <a:lnTo>
                      <a:pt x="0" y="1041845"/>
                    </a:lnTo>
                    <a:lnTo>
                      <a:pt x="0" y="1101281"/>
                    </a:lnTo>
                    <a:lnTo>
                      <a:pt x="29718" y="1101281"/>
                    </a:lnTo>
                    <a:lnTo>
                      <a:pt x="29718" y="1160907"/>
                    </a:lnTo>
                    <a:lnTo>
                      <a:pt x="59531" y="1160907"/>
                    </a:lnTo>
                    <a:lnTo>
                      <a:pt x="59531" y="1190625"/>
                    </a:lnTo>
                    <a:lnTo>
                      <a:pt x="119063" y="1190625"/>
                    </a:lnTo>
                    <a:lnTo>
                      <a:pt x="119063" y="1637157"/>
                    </a:lnTo>
                    <a:lnTo>
                      <a:pt x="148781" y="1637157"/>
                    </a:lnTo>
                    <a:lnTo>
                      <a:pt x="148781" y="1666875"/>
                    </a:lnTo>
                    <a:lnTo>
                      <a:pt x="208407" y="1666875"/>
                    </a:lnTo>
                    <a:lnTo>
                      <a:pt x="208407" y="1637157"/>
                    </a:lnTo>
                    <a:lnTo>
                      <a:pt x="238125" y="1637157"/>
                    </a:lnTo>
                    <a:lnTo>
                      <a:pt x="238125" y="1190625"/>
                    </a:lnTo>
                    <a:lnTo>
                      <a:pt x="297656" y="1190625"/>
                    </a:lnTo>
                    <a:lnTo>
                      <a:pt x="297656" y="1160907"/>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6" name="Google Shape;1396;p38"/>
              <p:cNvSpPr/>
              <p:nvPr/>
            </p:nvSpPr>
            <p:spPr>
              <a:xfrm>
                <a:off x="5797105" y="4708969"/>
                <a:ext cx="148875" cy="148780"/>
              </a:xfrm>
              <a:custGeom>
                <a:rect b="b" l="l" r="r" t="t"/>
                <a:pathLst>
                  <a:path extrusionOk="0" h="148780" w="148875">
                    <a:moveTo>
                      <a:pt x="89345" y="59436"/>
                    </a:moveTo>
                    <a:lnTo>
                      <a:pt x="89345" y="29718"/>
                    </a:lnTo>
                    <a:lnTo>
                      <a:pt x="89345" y="0"/>
                    </a:lnTo>
                    <a:lnTo>
                      <a:pt x="59627" y="0"/>
                    </a:lnTo>
                    <a:lnTo>
                      <a:pt x="59627" y="29718"/>
                    </a:lnTo>
                    <a:lnTo>
                      <a:pt x="59627" y="59436"/>
                    </a:lnTo>
                    <a:lnTo>
                      <a:pt x="29813" y="59436"/>
                    </a:lnTo>
                    <a:lnTo>
                      <a:pt x="0" y="59436"/>
                    </a:lnTo>
                    <a:lnTo>
                      <a:pt x="0" y="89249"/>
                    </a:lnTo>
                    <a:lnTo>
                      <a:pt x="29813" y="89249"/>
                    </a:lnTo>
                    <a:lnTo>
                      <a:pt x="59627" y="89249"/>
                    </a:lnTo>
                    <a:lnTo>
                      <a:pt x="59627" y="119063"/>
                    </a:lnTo>
                    <a:lnTo>
                      <a:pt x="59627" y="148780"/>
                    </a:lnTo>
                    <a:lnTo>
                      <a:pt x="89345" y="148780"/>
                    </a:lnTo>
                    <a:lnTo>
                      <a:pt x="89345" y="119063"/>
                    </a:lnTo>
                    <a:lnTo>
                      <a:pt x="89345" y="89249"/>
                    </a:lnTo>
                    <a:lnTo>
                      <a:pt x="119063" y="89249"/>
                    </a:lnTo>
                    <a:lnTo>
                      <a:pt x="148876" y="89249"/>
                    </a:lnTo>
                    <a:lnTo>
                      <a:pt x="148876" y="59436"/>
                    </a:lnTo>
                    <a:lnTo>
                      <a:pt x="119063" y="59436"/>
                    </a:lnTo>
                    <a:lnTo>
                      <a:pt x="89345" y="59436"/>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7" name="Google Shape;1397;p38"/>
              <p:cNvSpPr/>
              <p:nvPr/>
            </p:nvSpPr>
            <p:spPr>
              <a:xfrm>
                <a:off x="5201792" y="4976812"/>
                <a:ext cx="148875" cy="148780"/>
              </a:xfrm>
              <a:custGeom>
                <a:rect b="b" l="l" r="r" t="t"/>
                <a:pathLst>
                  <a:path extrusionOk="0" h="148780" w="148875">
                    <a:moveTo>
                      <a:pt x="89345" y="59531"/>
                    </a:moveTo>
                    <a:lnTo>
                      <a:pt x="89345" y="29718"/>
                    </a:lnTo>
                    <a:lnTo>
                      <a:pt x="89345" y="0"/>
                    </a:lnTo>
                    <a:lnTo>
                      <a:pt x="59627" y="0"/>
                    </a:lnTo>
                    <a:lnTo>
                      <a:pt x="59627" y="29718"/>
                    </a:lnTo>
                    <a:lnTo>
                      <a:pt x="59627" y="59531"/>
                    </a:lnTo>
                    <a:lnTo>
                      <a:pt x="29813" y="59531"/>
                    </a:lnTo>
                    <a:lnTo>
                      <a:pt x="0" y="59531"/>
                    </a:lnTo>
                    <a:lnTo>
                      <a:pt x="0" y="89345"/>
                    </a:lnTo>
                    <a:lnTo>
                      <a:pt x="29813" y="89345"/>
                    </a:lnTo>
                    <a:lnTo>
                      <a:pt x="59627" y="89345"/>
                    </a:lnTo>
                    <a:lnTo>
                      <a:pt x="59627" y="119063"/>
                    </a:lnTo>
                    <a:lnTo>
                      <a:pt x="59627" y="148780"/>
                    </a:lnTo>
                    <a:lnTo>
                      <a:pt x="89345" y="148780"/>
                    </a:lnTo>
                    <a:lnTo>
                      <a:pt x="89345" y="119063"/>
                    </a:lnTo>
                    <a:lnTo>
                      <a:pt x="89345" y="89345"/>
                    </a:lnTo>
                    <a:lnTo>
                      <a:pt x="119063" y="89345"/>
                    </a:lnTo>
                    <a:lnTo>
                      <a:pt x="148876" y="89345"/>
                    </a:lnTo>
                    <a:lnTo>
                      <a:pt x="148876" y="59531"/>
                    </a:lnTo>
                    <a:lnTo>
                      <a:pt x="119063" y="59531"/>
                    </a:lnTo>
                    <a:lnTo>
                      <a:pt x="89345"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8" name="Google Shape;1398;p38"/>
              <p:cNvSpPr/>
              <p:nvPr/>
            </p:nvSpPr>
            <p:spPr>
              <a:xfrm>
                <a:off x="4874418" y="3786187"/>
                <a:ext cx="148875" cy="148780"/>
              </a:xfrm>
              <a:custGeom>
                <a:rect b="b" l="l" r="r" t="t"/>
                <a:pathLst>
                  <a:path extrusionOk="0" h="148780" w="148875">
                    <a:moveTo>
                      <a:pt x="59531" y="148780"/>
                    </a:moveTo>
                    <a:lnTo>
                      <a:pt x="89249" y="148780"/>
                    </a:lnTo>
                    <a:lnTo>
                      <a:pt x="89249" y="119063"/>
                    </a:lnTo>
                    <a:lnTo>
                      <a:pt x="89249" y="89345"/>
                    </a:lnTo>
                    <a:lnTo>
                      <a:pt x="119063" y="89345"/>
                    </a:lnTo>
                    <a:lnTo>
                      <a:pt x="148876" y="89345"/>
                    </a:lnTo>
                    <a:lnTo>
                      <a:pt x="148876" y="59531"/>
                    </a:lnTo>
                    <a:lnTo>
                      <a:pt x="119063" y="59531"/>
                    </a:lnTo>
                    <a:lnTo>
                      <a:pt x="89249" y="59531"/>
                    </a:lnTo>
                    <a:lnTo>
                      <a:pt x="89249" y="29718"/>
                    </a:lnTo>
                    <a:lnTo>
                      <a:pt x="89249" y="0"/>
                    </a:lnTo>
                    <a:lnTo>
                      <a:pt x="59531" y="0"/>
                    </a:lnTo>
                    <a:lnTo>
                      <a:pt x="59531" y="29718"/>
                    </a:lnTo>
                    <a:lnTo>
                      <a:pt x="59531" y="59531"/>
                    </a:lnTo>
                    <a:lnTo>
                      <a:pt x="29813" y="59531"/>
                    </a:lnTo>
                    <a:lnTo>
                      <a:pt x="0" y="59531"/>
                    </a:lnTo>
                    <a:lnTo>
                      <a:pt x="0" y="89345"/>
                    </a:lnTo>
                    <a:lnTo>
                      <a:pt x="29813" y="89345"/>
                    </a:lnTo>
                    <a:lnTo>
                      <a:pt x="59531" y="89345"/>
                    </a:lnTo>
                    <a:lnTo>
                      <a:pt x="59531" y="119063"/>
                    </a:lnTo>
                    <a:lnTo>
                      <a:pt x="59531" y="148780"/>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9" name="Google Shape;1399;p38"/>
              <p:cNvSpPr/>
              <p:nvPr/>
            </p:nvSpPr>
            <p:spPr>
              <a:xfrm>
                <a:off x="4338637" y="4054029"/>
                <a:ext cx="148780" cy="148875"/>
              </a:xfrm>
              <a:custGeom>
                <a:rect b="b" l="l" r="r" t="t"/>
                <a:pathLst>
                  <a:path extrusionOk="0" h="148875" w="148780">
                    <a:moveTo>
                      <a:pt x="59531" y="29813"/>
                    </a:moveTo>
                    <a:lnTo>
                      <a:pt x="59531" y="59627"/>
                    </a:lnTo>
                    <a:lnTo>
                      <a:pt x="29718" y="59627"/>
                    </a:lnTo>
                    <a:lnTo>
                      <a:pt x="0" y="59627"/>
                    </a:lnTo>
                    <a:lnTo>
                      <a:pt x="0" y="89345"/>
                    </a:lnTo>
                    <a:lnTo>
                      <a:pt x="29718" y="89345"/>
                    </a:lnTo>
                    <a:lnTo>
                      <a:pt x="59531" y="89345"/>
                    </a:lnTo>
                    <a:lnTo>
                      <a:pt x="59531" y="119063"/>
                    </a:lnTo>
                    <a:lnTo>
                      <a:pt x="59531" y="148876"/>
                    </a:lnTo>
                    <a:lnTo>
                      <a:pt x="89345" y="148876"/>
                    </a:lnTo>
                    <a:lnTo>
                      <a:pt x="89345" y="119063"/>
                    </a:lnTo>
                    <a:lnTo>
                      <a:pt x="89345" y="89345"/>
                    </a:lnTo>
                    <a:lnTo>
                      <a:pt x="119063" y="89345"/>
                    </a:lnTo>
                    <a:lnTo>
                      <a:pt x="148780" y="89345"/>
                    </a:lnTo>
                    <a:lnTo>
                      <a:pt x="148780" y="59627"/>
                    </a:lnTo>
                    <a:lnTo>
                      <a:pt x="119063" y="59627"/>
                    </a:lnTo>
                    <a:lnTo>
                      <a:pt x="89345" y="59627"/>
                    </a:lnTo>
                    <a:lnTo>
                      <a:pt x="89345" y="29813"/>
                    </a:lnTo>
                    <a:lnTo>
                      <a:pt x="89345" y="0"/>
                    </a:lnTo>
                    <a:lnTo>
                      <a:pt x="59531" y="0"/>
                    </a:lnTo>
                    <a:lnTo>
                      <a:pt x="59531" y="29813"/>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0" name="Google Shape;1400;p38"/>
              <p:cNvSpPr/>
              <p:nvPr/>
            </p:nvSpPr>
            <p:spPr>
              <a:xfrm>
                <a:off x="5291137" y="3518344"/>
                <a:ext cx="505967" cy="1279874"/>
              </a:xfrm>
              <a:custGeom>
                <a:rect b="b" l="l" r="r" t="t"/>
                <a:pathLst>
                  <a:path extrusionOk="0" h="1279874" w="505967">
                    <a:moveTo>
                      <a:pt x="446532" y="1160812"/>
                    </a:moveTo>
                    <a:lnTo>
                      <a:pt x="446532" y="1130998"/>
                    </a:lnTo>
                    <a:lnTo>
                      <a:pt x="446532" y="1011936"/>
                    </a:lnTo>
                    <a:lnTo>
                      <a:pt x="476250" y="1011936"/>
                    </a:lnTo>
                    <a:lnTo>
                      <a:pt x="476250" y="803624"/>
                    </a:lnTo>
                    <a:lnTo>
                      <a:pt x="505968" y="803624"/>
                    </a:lnTo>
                    <a:lnTo>
                      <a:pt x="505968" y="625030"/>
                    </a:lnTo>
                    <a:lnTo>
                      <a:pt x="476250" y="625030"/>
                    </a:lnTo>
                    <a:lnTo>
                      <a:pt x="476250" y="535686"/>
                    </a:lnTo>
                    <a:lnTo>
                      <a:pt x="446532" y="535686"/>
                    </a:lnTo>
                    <a:lnTo>
                      <a:pt x="446532" y="416623"/>
                    </a:lnTo>
                    <a:lnTo>
                      <a:pt x="416719" y="416623"/>
                    </a:lnTo>
                    <a:lnTo>
                      <a:pt x="416719" y="357188"/>
                    </a:lnTo>
                    <a:lnTo>
                      <a:pt x="446532" y="357188"/>
                    </a:lnTo>
                    <a:lnTo>
                      <a:pt x="446532" y="267843"/>
                    </a:lnTo>
                    <a:lnTo>
                      <a:pt x="476250" y="267843"/>
                    </a:lnTo>
                    <a:lnTo>
                      <a:pt x="476250" y="178498"/>
                    </a:lnTo>
                    <a:lnTo>
                      <a:pt x="505968" y="178498"/>
                    </a:lnTo>
                    <a:lnTo>
                      <a:pt x="505968" y="89249"/>
                    </a:lnTo>
                    <a:lnTo>
                      <a:pt x="476250" y="89249"/>
                    </a:lnTo>
                    <a:lnTo>
                      <a:pt x="476250" y="59436"/>
                    </a:lnTo>
                    <a:lnTo>
                      <a:pt x="446532" y="59436"/>
                    </a:lnTo>
                    <a:lnTo>
                      <a:pt x="446532" y="29718"/>
                    </a:lnTo>
                    <a:lnTo>
                      <a:pt x="386905" y="29718"/>
                    </a:lnTo>
                    <a:lnTo>
                      <a:pt x="386905" y="0"/>
                    </a:lnTo>
                    <a:lnTo>
                      <a:pt x="327470" y="0"/>
                    </a:lnTo>
                    <a:lnTo>
                      <a:pt x="327470" y="29718"/>
                    </a:lnTo>
                    <a:lnTo>
                      <a:pt x="267843" y="29718"/>
                    </a:lnTo>
                    <a:lnTo>
                      <a:pt x="267843" y="59436"/>
                    </a:lnTo>
                    <a:lnTo>
                      <a:pt x="238125" y="59436"/>
                    </a:lnTo>
                    <a:lnTo>
                      <a:pt x="238125" y="89249"/>
                    </a:lnTo>
                    <a:lnTo>
                      <a:pt x="208407" y="89249"/>
                    </a:lnTo>
                    <a:lnTo>
                      <a:pt x="208407" y="416623"/>
                    </a:lnTo>
                    <a:lnTo>
                      <a:pt x="178594" y="416623"/>
                    </a:lnTo>
                    <a:lnTo>
                      <a:pt x="178594" y="505968"/>
                    </a:lnTo>
                    <a:lnTo>
                      <a:pt x="148780" y="505968"/>
                    </a:lnTo>
                    <a:lnTo>
                      <a:pt x="148780" y="684562"/>
                    </a:lnTo>
                    <a:lnTo>
                      <a:pt x="178594" y="684562"/>
                    </a:lnTo>
                    <a:lnTo>
                      <a:pt x="178594" y="803624"/>
                    </a:lnTo>
                    <a:lnTo>
                      <a:pt x="148780" y="803624"/>
                    </a:lnTo>
                    <a:lnTo>
                      <a:pt x="148780" y="833438"/>
                    </a:lnTo>
                    <a:lnTo>
                      <a:pt x="89345" y="833438"/>
                    </a:lnTo>
                    <a:lnTo>
                      <a:pt x="89345" y="863155"/>
                    </a:lnTo>
                    <a:lnTo>
                      <a:pt x="59531" y="863155"/>
                    </a:lnTo>
                    <a:lnTo>
                      <a:pt x="59531" y="892873"/>
                    </a:lnTo>
                    <a:lnTo>
                      <a:pt x="29718" y="892873"/>
                    </a:lnTo>
                    <a:lnTo>
                      <a:pt x="29718" y="922687"/>
                    </a:lnTo>
                    <a:lnTo>
                      <a:pt x="0" y="922687"/>
                    </a:lnTo>
                    <a:lnTo>
                      <a:pt x="0" y="952500"/>
                    </a:lnTo>
                    <a:lnTo>
                      <a:pt x="29718" y="952500"/>
                    </a:lnTo>
                    <a:lnTo>
                      <a:pt x="29718" y="982218"/>
                    </a:lnTo>
                    <a:lnTo>
                      <a:pt x="89345" y="982218"/>
                    </a:lnTo>
                    <a:lnTo>
                      <a:pt x="89345" y="952500"/>
                    </a:lnTo>
                    <a:lnTo>
                      <a:pt x="119063" y="952500"/>
                    </a:lnTo>
                    <a:lnTo>
                      <a:pt x="119063" y="922687"/>
                    </a:lnTo>
                    <a:lnTo>
                      <a:pt x="178594" y="922687"/>
                    </a:lnTo>
                    <a:lnTo>
                      <a:pt x="178594" y="952500"/>
                    </a:lnTo>
                    <a:lnTo>
                      <a:pt x="148780" y="952500"/>
                    </a:lnTo>
                    <a:lnTo>
                      <a:pt x="148780" y="982218"/>
                    </a:lnTo>
                    <a:lnTo>
                      <a:pt x="119063" y="982218"/>
                    </a:lnTo>
                    <a:lnTo>
                      <a:pt x="119063" y="1011936"/>
                    </a:lnTo>
                    <a:lnTo>
                      <a:pt x="89345" y="1011936"/>
                    </a:lnTo>
                    <a:lnTo>
                      <a:pt x="89345" y="1041749"/>
                    </a:lnTo>
                    <a:lnTo>
                      <a:pt x="59531" y="1041749"/>
                    </a:lnTo>
                    <a:lnTo>
                      <a:pt x="59531" y="1101281"/>
                    </a:lnTo>
                    <a:lnTo>
                      <a:pt x="89345" y="1101281"/>
                    </a:lnTo>
                    <a:lnTo>
                      <a:pt x="89345" y="1130998"/>
                    </a:lnTo>
                    <a:lnTo>
                      <a:pt x="119063" y="1130998"/>
                    </a:lnTo>
                    <a:lnTo>
                      <a:pt x="119063" y="1101281"/>
                    </a:lnTo>
                    <a:lnTo>
                      <a:pt x="148780" y="1101281"/>
                    </a:lnTo>
                    <a:lnTo>
                      <a:pt x="148780" y="1071563"/>
                    </a:lnTo>
                    <a:lnTo>
                      <a:pt x="178594" y="1071563"/>
                    </a:lnTo>
                    <a:lnTo>
                      <a:pt x="178594" y="1041749"/>
                    </a:lnTo>
                    <a:lnTo>
                      <a:pt x="208407" y="1041749"/>
                    </a:lnTo>
                    <a:lnTo>
                      <a:pt x="208407" y="1011936"/>
                    </a:lnTo>
                    <a:lnTo>
                      <a:pt x="238125" y="1011936"/>
                    </a:lnTo>
                    <a:lnTo>
                      <a:pt x="238125" y="982218"/>
                    </a:lnTo>
                    <a:lnTo>
                      <a:pt x="267843" y="982218"/>
                    </a:lnTo>
                    <a:lnTo>
                      <a:pt x="267843" y="1011936"/>
                    </a:lnTo>
                    <a:lnTo>
                      <a:pt x="238125" y="1011936"/>
                    </a:lnTo>
                    <a:lnTo>
                      <a:pt x="238125" y="1041749"/>
                    </a:lnTo>
                    <a:lnTo>
                      <a:pt x="208407" y="1041749"/>
                    </a:lnTo>
                    <a:lnTo>
                      <a:pt x="208407" y="1071563"/>
                    </a:lnTo>
                    <a:lnTo>
                      <a:pt x="178594" y="1071563"/>
                    </a:lnTo>
                    <a:lnTo>
                      <a:pt x="178594" y="1101281"/>
                    </a:lnTo>
                    <a:lnTo>
                      <a:pt x="148780" y="1101281"/>
                    </a:lnTo>
                    <a:lnTo>
                      <a:pt x="148780" y="1130998"/>
                    </a:lnTo>
                    <a:lnTo>
                      <a:pt x="119063" y="1130998"/>
                    </a:lnTo>
                    <a:lnTo>
                      <a:pt x="119063" y="1190625"/>
                    </a:lnTo>
                    <a:lnTo>
                      <a:pt x="148780" y="1190625"/>
                    </a:lnTo>
                    <a:lnTo>
                      <a:pt x="148780" y="1220343"/>
                    </a:lnTo>
                    <a:lnTo>
                      <a:pt x="178594" y="1220343"/>
                    </a:lnTo>
                    <a:lnTo>
                      <a:pt x="178594" y="1190625"/>
                    </a:lnTo>
                    <a:lnTo>
                      <a:pt x="208407" y="1190625"/>
                    </a:lnTo>
                    <a:lnTo>
                      <a:pt x="208407" y="1160812"/>
                    </a:lnTo>
                    <a:lnTo>
                      <a:pt x="238125" y="1160812"/>
                    </a:lnTo>
                    <a:lnTo>
                      <a:pt x="238125" y="1130998"/>
                    </a:lnTo>
                    <a:lnTo>
                      <a:pt x="267843" y="1130998"/>
                    </a:lnTo>
                    <a:lnTo>
                      <a:pt x="267843" y="1101281"/>
                    </a:lnTo>
                    <a:lnTo>
                      <a:pt x="297656" y="1101281"/>
                    </a:lnTo>
                    <a:lnTo>
                      <a:pt x="297656" y="1220343"/>
                    </a:lnTo>
                    <a:lnTo>
                      <a:pt x="327470" y="1220343"/>
                    </a:lnTo>
                    <a:lnTo>
                      <a:pt x="327470" y="1250061"/>
                    </a:lnTo>
                    <a:lnTo>
                      <a:pt x="357188" y="1250061"/>
                    </a:lnTo>
                    <a:lnTo>
                      <a:pt x="357188" y="1279874"/>
                    </a:lnTo>
                    <a:lnTo>
                      <a:pt x="386905" y="1279874"/>
                    </a:lnTo>
                    <a:lnTo>
                      <a:pt x="386905" y="1250061"/>
                    </a:lnTo>
                    <a:lnTo>
                      <a:pt x="416719" y="1250061"/>
                    </a:lnTo>
                    <a:lnTo>
                      <a:pt x="416719" y="1160812"/>
                    </a:lnTo>
                    <a:lnTo>
                      <a:pt x="446532" y="1160812"/>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38"/>
              <p:cNvSpPr/>
              <p:nvPr/>
            </p:nvSpPr>
            <p:spPr>
              <a:xfrm>
                <a:off x="5737669" y="4679155"/>
                <a:ext cx="29718" cy="89344"/>
              </a:xfrm>
              <a:custGeom>
                <a:rect b="b" l="l" r="r" t="t"/>
                <a:pathLst>
                  <a:path extrusionOk="0" h="89344" w="29718">
                    <a:moveTo>
                      <a:pt x="0" y="0"/>
                    </a:moveTo>
                    <a:lnTo>
                      <a:pt x="29718" y="0"/>
                    </a:lnTo>
                    <a:lnTo>
                      <a:pt x="29718" y="89345"/>
                    </a:lnTo>
                    <a:lnTo>
                      <a:pt x="0" y="89345"/>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2" name="Google Shape;1402;p38"/>
              <p:cNvSpPr/>
              <p:nvPr/>
            </p:nvSpPr>
            <p:spPr>
              <a:xfrm>
                <a:off x="5678043" y="4828031"/>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3" name="Google Shape;1403;p38"/>
              <p:cNvSpPr/>
              <p:nvPr/>
            </p:nvSpPr>
            <p:spPr>
              <a:xfrm>
                <a:off x="5707856" y="4768405"/>
                <a:ext cx="29718" cy="59531"/>
              </a:xfrm>
              <a:custGeom>
                <a:rect b="b" l="l" r="r" t="t"/>
                <a:pathLst>
                  <a:path extrusionOk="0" h="59531" w="29718">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4" name="Google Shape;1404;p38"/>
              <p:cNvSpPr/>
              <p:nvPr/>
            </p:nvSpPr>
            <p:spPr>
              <a:xfrm>
                <a:off x="5678042" y="4857749"/>
                <a:ext cx="267938" cy="148780"/>
              </a:xfrm>
              <a:custGeom>
                <a:rect b="b" l="l" r="r" t="t"/>
                <a:pathLst>
                  <a:path extrusionOk="0" h="148780" w="267938">
                    <a:moveTo>
                      <a:pt x="89345" y="29718"/>
                    </a:moveTo>
                    <a:lnTo>
                      <a:pt x="29813" y="29718"/>
                    </a:lnTo>
                    <a:lnTo>
                      <a:pt x="29813" y="59531"/>
                    </a:lnTo>
                    <a:lnTo>
                      <a:pt x="0" y="59531"/>
                    </a:lnTo>
                    <a:lnTo>
                      <a:pt x="0" y="89345"/>
                    </a:lnTo>
                    <a:lnTo>
                      <a:pt x="29813" y="89345"/>
                    </a:lnTo>
                    <a:lnTo>
                      <a:pt x="29813" y="119063"/>
                    </a:lnTo>
                    <a:lnTo>
                      <a:pt x="89345" y="119063"/>
                    </a:lnTo>
                    <a:lnTo>
                      <a:pt x="89345" y="148780"/>
                    </a:lnTo>
                    <a:lnTo>
                      <a:pt x="178689" y="148780"/>
                    </a:lnTo>
                    <a:lnTo>
                      <a:pt x="178689" y="119063"/>
                    </a:lnTo>
                    <a:lnTo>
                      <a:pt x="238125" y="119063"/>
                    </a:lnTo>
                    <a:lnTo>
                      <a:pt x="238125" y="89345"/>
                    </a:lnTo>
                    <a:lnTo>
                      <a:pt x="267938" y="89345"/>
                    </a:lnTo>
                    <a:lnTo>
                      <a:pt x="267938" y="59531"/>
                    </a:lnTo>
                    <a:lnTo>
                      <a:pt x="238125" y="59531"/>
                    </a:lnTo>
                    <a:lnTo>
                      <a:pt x="238125" y="29718"/>
                    </a:lnTo>
                    <a:lnTo>
                      <a:pt x="178689" y="29718"/>
                    </a:lnTo>
                    <a:lnTo>
                      <a:pt x="178689" y="0"/>
                    </a:lnTo>
                    <a:lnTo>
                      <a:pt x="89345" y="0"/>
                    </a:lnTo>
                    <a:lnTo>
                      <a:pt x="89345"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5" name="Google Shape;1405;p38"/>
              <p:cNvSpPr/>
              <p:nvPr/>
            </p:nvSpPr>
            <p:spPr>
              <a:xfrm>
                <a:off x="5350668" y="4828031"/>
                <a:ext cx="267938" cy="148780"/>
              </a:xfrm>
              <a:custGeom>
                <a:rect b="b" l="l" r="r" t="t"/>
                <a:pathLst>
                  <a:path extrusionOk="0" h="148780" w="267938">
                    <a:moveTo>
                      <a:pt x="238125" y="59436"/>
                    </a:moveTo>
                    <a:lnTo>
                      <a:pt x="238125" y="29718"/>
                    </a:lnTo>
                    <a:lnTo>
                      <a:pt x="178594" y="29718"/>
                    </a:lnTo>
                    <a:lnTo>
                      <a:pt x="178594" y="0"/>
                    </a:lnTo>
                    <a:lnTo>
                      <a:pt x="89249" y="0"/>
                    </a:lnTo>
                    <a:lnTo>
                      <a:pt x="89249" y="29718"/>
                    </a:lnTo>
                    <a:lnTo>
                      <a:pt x="29813" y="29718"/>
                    </a:lnTo>
                    <a:lnTo>
                      <a:pt x="29813" y="59436"/>
                    </a:lnTo>
                    <a:lnTo>
                      <a:pt x="0" y="59436"/>
                    </a:lnTo>
                    <a:lnTo>
                      <a:pt x="0" y="89249"/>
                    </a:lnTo>
                    <a:lnTo>
                      <a:pt x="29813" y="89249"/>
                    </a:lnTo>
                    <a:lnTo>
                      <a:pt x="29813" y="119063"/>
                    </a:lnTo>
                    <a:lnTo>
                      <a:pt x="89249" y="119063"/>
                    </a:lnTo>
                    <a:lnTo>
                      <a:pt x="89249" y="148780"/>
                    </a:lnTo>
                    <a:lnTo>
                      <a:pt x="178594" y="148780"/>
                    </a:lnTo>
                    <a:lnTo>
                      <a:pt x="178594" y="119063"/>
                    </a:lnTo>
                    <a:lnTo>
                      <a:pt x="238125" y="119063"/>
                    </a:lnTo>
                    <a:lnTo>
                      <a:pt x="238125" y="89249"/>
                    </a:lnTo>
                    <a:lnTo>
                      <a:pt x="267938" y="89249"/>
                    </a:lnTo>
                    <a:lnTo>
                      <a:pt x="267938" y="59436"/>
                    </a:lnTo>
                    <a:lnTo>
                      <a:pt x="238125" y="59436"/>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6" name="Google Shape;1406;p38"/>
              <p:cNvSpPr/>
              <p:nvPr/>
            </p:nvSpPr>
            <p:spPr>
              <a:xfrm>
                <a:off x="5648325" y="4857749"/>
                <a:ext cx="29718" cy="59531"/>
              </a:xfrm>
              <a:custGeom>
                <a:rect b="b" l="l" r="r" t="t"/>
                <a:pathLst>
                  <a:path extrusionOk="0" h="59531" w="29718">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7" name="Google Shape;1407;p38"/>
              <p:cNvSpPr/>
              <p:nvPr/>
            </p:nvSpPr>
            <p:spPr>
              <a:xfrm>
                <a:off x="5618607" y="4917280"/>
                <a:ext cx="29718" cy="59531"/>
              </a:xfrm>
              <a:custGeom>
                <a:rect b="b" l="l" r="r" t="t"/>
                <a:pathLst>
                  <a:path extrusionOk="0" h="59531" w="29718">
                    <a:moveTo>
                      <a:pt x="0" y="0"/>
                    </a:moveTo>
                    <a:lnTo>
                      <a:pt x="29718" y="0"/>
                    </a:lnTo>
                    <a:lnTo>
                      <a:pt x="29718" y="59531"/>
                    </a:lnTo>
                    <a:lnTo>
                      <a:pt x="0" y="59531"/>
                    </a:lnTo>
                    <a:close/>
                  </a:path>
                </a:pathLst>
              </a:custGeom>
              <a:noFill/>
              <a:ln cap="flat" cmpd="sng" w="59525">
                <a:solidFill>
                  <a:schemeClr val="accent5"/>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8" name="Google Shape;1408;p38"/>
              <p:cNvSpPr/>
              <p:nvPr/>
            </p:nvSpPr>
            <p:spPr>
              <a:xfrm>
                <a:off x="5439917" y="4976812"/>
                <a:ext cx="387000" cy="238125"/>
              </a:xfrm>
              <a:custGeom>
                <a:rect b="b" l="l" r="r" t="t"/>
                <a:pathLst>
                  <a:path extrusionOk="0" h="238125" w="387000">
                    <a:moveTo>
                      <a:pt x="178689" y="29718"/>
                    </a:moveTo>
                    <a:lnTo>
                      <a:pt x="178689" y="0"/>
                    </a:lnTo>
                    <a:lnTo>
                      <a:pt x="148876" y="0"/>
                    </a:lnTo>
                    <a:lnTo>
                      <a:pt x="148876" y="29718"/>
                    </a:lnTo>
                    <a:lnTo>
                      <a:pt x="119063" y="29718"/>
                    </a:lnTo>
                    <a:lnTo>
                      <a:pt x="119063" y="59531"/>
                    </a:lnTo>
                    <a:lnTo>
                      <a:pt x="59627" y="59531"/>
                    </a:lnTo>
                    <a:lnTo>
                      <a:pt x="59627" y="89345"/>
                    </a:lnTo>
                    <a:lnTo>
                      <a:pt x="29813" y="89345"/>
                    </a:lnTo>
                    <a:lnTo>
                      <a:pt x="29813" y="119063"/>
                    </a:lnTo>
                    <a:lnTo>
                      <a:pt x="0" y="119063"/>
                    </a:lnTo>
                    <a:lnTo>
                      <a:pt x="0" y="178594"/>
                    </a:lnTo>
                    <a:lnTo>
                      <a:pt x="29813" y="178594"/>
                    </a:lnTo>
                    <a:lnTo>
                      <a:pt x="29813" y="208407"/>
                    </a:lnTo>
                    <a:lnTo>
                      <a:pt x="59627" y="208407"/>
                    </a:lnTo>
                    <a:lnTo>
                      <a:pt x="59627" y="238125"/>
                    </a:lnTo>
                    <a:lnTo>
                      <a:pt x="119063" y="238125"/>
                    </a:lnTo>
                    <a:lnTo>
                      <a:pt x="119063" y="208407"/>
                    </a:lnTo>
                    <a:lnTo>
                      <a:pt x="148876" y="208407"/>
                    </a:lnTo>
                    <a:lnTo>
                      <a:pt x="148876" y="178594"/>
                    </a:lnTo>
                    <a:lnTo>
                      <a:pt x="178689" y="178594"/>
                    </a:lnTo>
                    <a:lnTo>
                      <a:pt x="178689" y="89345"/>
                    </a:lnTo>
                    <a:lnTo>
                      <a:pt x="208407" y="89345"/>
                    </a:lnTo>
                    <a:lnTo>
                      <a:pt x="208407" y="178594"/>
                    </a:lnTo>
                    <a:lnTo>
                      <a:pt x="238125" y="178594"/>
                    </a:lnTo>
                    <a:lnTo>
                      <a:pt x="238125" y="208407"/>
                    </a:lnTo>
                    <a:lnTo>
                      <a:pt x="267938" y="208407"/>
                    </a:lnTo>
                    <a:lnTo>
                      <a:pt x="267938" y="238125"/>
                    </a:lnTo>
                    <a:lnTo>
                      <a:pt x="327470" y="238125"/>
                    </a:lnTo>
                    <a:lnTo>
                      <a:pt x="327470" y="208407"/>
                    </a:lnTo>
                    <a:lnTo>
                      <a:pt x="357188" y="208407"/>
                    </a:lnTo>
                    <a:lnTo>
                      <a:pt x="357188" y="178594"/>
                    </a:lnTo>
                    <a:lnTo>
                      <a:pt x="387001" y="178594"/>
                    </a:lnTo>
                    <a:lnTo>
                      <a:pt x="387001" y="119063"/>
                    </a:lnTo>
                    <a:lnTo>
                      <a:pt x="357188" y="119063"/>
                    </a:lnTo>
                    <a:lnTo>
                      <a:pt x="357188" y="89345"/>
                    </a:lnTo>
                    <a:lnTo>
                      <a:pt x="327470" y="89345"/>
                    </a:lnTo>
                    <a:lnTo>
                      <a:pt x="327470" y="59531"/>
                    </a:lnTo>
                    <a:lnTo>
                      <a:pt x="267938" y="59531"/>
                    </a:lnTo>
                    <a:lnTo>
                      <a:pt x="267938" y="29718"/>
                    </a:lnTo>
                    <a:lnTo>
                      <a:pt x="238125" y="29718"/>
                    </a:lnTo>
                    <a:lnTo>
                      <a:pt x="238125" y="0"/>
                    </a:lnTo>
                    <a:lnTo>
                      <a:pt x="208407" y="0"/>
                    </a:lnTo>
                    <a:lnTo>
                      <a:pt x="208407" y="29718"/>
                    </a:lnTo>
                    <a:lnTo>
                      <a:pt x="178689"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09" name="Google Shape;1409;p38"/>
            <p:cNvGrpSpPr/>
            <p:nvPr/>
          </p:nvGrpSpPr>
          <p:grpSpPr>
            <a:xfrm>
              <a:off x="4338637" y="3518344"/>
              <a:ext cx="1607249" cy="1875091"/>
              <a:chOff x="4338637" y="3518344"/>
              <a:chExt cx="1607249" cy="1875091"/>
            </a:xfrm>
          </p:grpSpPr>
          <p:grpSp>
            <p:nvGrpSpPr>
              <p:cNvPr id="1410" name="Google Shape;1410;p38"/>
              <p:cNvGrpSpPr/>
              <p:nvPr/>
            </p:nvGrpSpPr>
            <p:grpSpPr>
              <a:xfrm>
                <a:off x="4338637" y="3696842"/>
                <a:ext cx="654749" cy="1696593"/>
                <a:chOff x="4338637" y="3696842"/>
                <a:chExt cx="654749" cy="1696593"/>
              </a:xfrm>
            </p:grpSpPr>
            <p:grpSp>
              <p:nvGrpSpPr>
                <p:cNvPr id="1411" name="Google Shape;1411;p38"/>
                <p:cNvGrpSpPr/>
                <p:nvPr/>
              </p:nvGrpSpPr>
              <p:grpSpPr>
                <a:xfrm>
                  <a:off x="4487418" y="4113656"/>
                  <a:ext cx="505968" cy="1279779"/>
                  <a:chOff x="4487418" y="4113656"/>
                  <a:chExt cx="505968" cy="1279779"/>
                </a:xfrm>
              </p:grpSpPr>
              <p:sp>
                <p:nvSpPr>
                  <p:cNvPr id="1412" name="Google Shape;1412;p38"/>
                  <p:cNvSpPr/>
                  <p:nvPr/>
                </p:nvSpPr>
                <p:spPr>
                  <a:xfrm>
                    <a:off x="4606480" y="536371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3" name="Google Shape;1413;p38"/>
                  <p:cNvSpPr/>
                  <p:nvPr/>
                </p:nvSpPr>
                <p:spPr>
                  <a:xfrm>
                    <a:off x="4547044" y="533399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4" name="Google Shape;1414;p38"/>
                  <p:cNvSpPr/>
                  <p:nvPr/>
                </p:nvSpPr>
                <p:spPr>
                  <a:xfrm>
                    <a:off x="4517231" y="5304281"/>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5" name="Google Shape;1415;p38"/>
                  <p:cNvSpPr/>
                  <p:nvPr/>
                </p:nvSpPr>
                <p:spPr>
                  <a:xfrm>
                    <a:off x="4487418" y="5214937"/>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6" name="Google Shape;1416;p38"/>
                  <p:cNvSpPr/>
                  <p:nvPr/>
                </p:nvSpPr>
                <p:spPr>
                  <a:xfrm>
                    <a:off x="4755356" y="4976812"/>
                    <a:ext cx="29718" cy="327469"/>
                  </a:xfrm>
                  <a:custGeom>
                    <a:rect b="b" l="l" r="r" t="t"/>
                    <a:pathLst>
                      <a:path extrusionOk="0" h="327469" w="29718">
                        <a:moveTo>
                          <a:pt x="0" y="0"/>
                        </a:moveTo>
                        <a:lnTo>
                          <a:pt x="29718" y="0"/>
                        </a:lnTo>
                        <a:lnTo>
                          <a:pt x="29718" y="327470"/>
                        </a:lnTo>
                        <a:lnTo>
                          <a:pt x="0" y="3274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7" name="Google Shape;1417;p38"/>
                  <p:cNvSpPr/>
                  <p:nvPr/>
                </p:nvSpPr>
                <p:spPr>
                  <a:xfrm>
                    <a:off x="4785169" y="4887467"/>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8" name="Google Shape;1418;p38"/>
                  <p:cNvSpPr/>
                  <p:nvPr/>
                </p:nvSpPr>
                <p:spPr>
                  <a:xfrm>
                    <a:off x="4814887" y="4708969"/>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9" name="Google Shape;1419;p38"/>
                  <p:cNvSpPr/>
                  <p:nvPr/>
                </p:nvSpPr>
                <p:spPr>
                  <a:xfrm>
                    <a:off x="4785169" y="4589906"/>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0" name="Google Shape;1420;p38"/>
                  <p:cNvSpPr/>
                  <p:nvPr/>
                </p:nvSpPr>
                <p:spPr>
                  <a:xfrm>
                    <a:off x="4517231" y="5125592"/>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1" name="Google Shape;1421;p38"/>
                  <p:cNvSpPr/>
                  <p:nvPr/>
                </p:nvSpPr>
                <p:spPr>
                  <a:xfrm>
                    <a:off x="4547044" y="5036343"/>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2" name="Google Shape;1422;p38"/>
                  <p:cNvSpPr/>
                  <p:nvPr/>
                </p:nvSpPr>
                <p:spPr>
                  <a:xfrm>
                    <a:off x="4666107" y="533399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38"/>
                  <p:cNvSpPr/>
                  <p:nvPr/>
                </p:nvSpPr>
                <p:spPr>
                  <a:xfrm>
                    <a:off x="4725543" y="53042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4" name="Google Shape;1424;p38"/>
                  <p:cNvSpPr/>
                  <p:nvPr/>
                </p:nvSpPr>
                <p:spPr>
                  <a:xfrm>
                    <a:off x="4725543" y="441121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5" name="Google Shape;1425;p38"/>
                  <p:cNvSpPr/>
                  <p:nvPr/>
                </p:nvSpPr>
                <p:spPr>
                  <a:xfrm>
                    <a:off x="4636293" y="4143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6" name="Google Shape;1426;p38"/>
                  <p:cNvSpPr/>
                  <p:nvPr/>
                </p:nvSpPr>
                <p:spPr>
                  <a:xfrm>
                    <a:off x="4606480" y="41136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7" name="Google Shape;1427;p38"/>
                  <p:cNvSpPr/>
                  <p:nvPr/>
                </p:nvSpPr>
                <p:spPr>
                  <a:xfrm>
                    <a:off x="4576762" y="414337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8" name="Google Shape;1428;p38"/>
                  <p:cNvSpPr/>
                  <p:nvPr/>
                </p:nvSpPr>
                <p:spPr>
                  <a:xfrm>
                    <a:off x="4547044" y="4262437"/>
                    <a:ext cx="29717" cy="119062"/>
                  </a:xfrm>
                  <a:custGeom>
                    <a:rect b="b" l="l" r="r" t="t"/>
                    <a:pathLst>
                      <a:path extrusionOk="0" h="119062" w="29717">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9" name="Google Shape;1429;p38"/>
                  <p:cNvSpPr/>
                  <p:nvPr/>
                </p:nvSpPr>
                <p:spPr>
                  <a:xfrm>
                    <a:off x="4517231" y="4381499"/>
                    <a:ext cx="29717" cy="208406"/>
                  </a:xfrm>
                  <a:custGeom>
                    <a:rect b="b" l="l" r="r" t="t"/>
                    <a:pathLst>
                      <a:path extrusionOk="0" h="208406" w="29717">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0" name="Google Shape;1430;p38"/>
                  <p:cNvSpPr/>
                  <p:nvPr/>
                </p:nvSpPr>
                <p:spPr>
                  <a:xfrm>
                    <a:off x="4487418" y="4589906"/>
                    <a:ext cx="29717" cy="178593"/>
                  </a:xfrm>
                  <a:custGeom>
                    <a:rect b="b" l="l" r="r" t="t"/>
                    <a:pathLst>
                      <a:path extrusionOk="0" h="178593" w="29717">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1" name="Google Shape;1431;p38"/>
                  <p:cNvSpPr/>
                  <p:nvPr/>
                </p:nvSpPr>
                <p:spPr>
                  <a:xfrm>
                    <a:off x="4517231" y="4768405"/>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2" name="Google Shape;1432;p38"/>
                  <p:cNvSpPr/>
                  <p:nvPr/>
                </p:nvSpPr>
                <p:spPr>
                  <a:xfrm>
                    <a:off x="4547044" y="4857749"/>
                    <a:ext cx="29717" cy="119062"/>
                  </a:xfrm>
                  <a:custGeom>
                    <a:rect b="b" l="l" r="r" t="t"/>
                    <a:pathLst>
                      <a:path extrusionOk="0" h="119062" w="29717">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3" name="Google Shape;1433;p38"/>
                  <p:cNvSpPr/>
                  <p:nvPr/>
                </p:nvSpPr>
                <p:spPr>
                  <a:xfrm>
                    <a:off x="4576762" y="497681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4" name="Google Shape;1434;p38"/>
                  <p:cNvSpPr/>
                  <p:nvPr/>
                </p:nvSpPr>
                <p:spPr>
                  <a:xfrm>
                    <a:off x="4695825" y="4441030"/>
                    <a:ext cx="29718" cy="208406"/>
                  </a:xfrm>
                  <a:custGeom>
                    <a:rect b="b" l="l" r="r" t="t"/>
                    <a:pathLst>
                      <a:path extrusionOk="0" h="208406" w="29718">
                        <a:moveTo>
                          <a:pt x="0" y="0"/>
                        </a:moveTo>
                        <a:lnTo>
                          <a:pt x="29718" y="0"/>
                        </a:lnTo>
                        <a:lnTo>
                          <a:pt x="29718" y="208407"/>
                        </a:lnTo>
                        <a:lnTo>
                          <a:pt x="0" y="20840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5" name="Google Shape;1435;p38"/>
                  <p:cNvSpPr/>
                  <p:nvPr/>
                </p:nvSpPr>
                <p:spPr>
                  <a:xfrm>
                    <a:off x="4666107" y="464934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6" name="Google Shape;1436;p38"/>
                  <p:cNvSpPr/>
                  <p:nvPr/>
                </p:nvSpPr>
                <p:spPr>
                  <a:xfrm>
                    <a:off x="4666107" y="4679155"/>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38"/>
                  <p:cNvSpPr/>
                  <p:nvPr/>
                </p:nvSpPr>
                <p:spPr>
                  <a:xfrm>
                    <a:off x="4636293" y="4530280"/>
                    <a:ext cx="29718" cy="119062"/>
                  </a:xfrm>
                  <a:custGeom>
                    <a:rect b="b" l="l" r="r" t="t"/>
                    <a:pathLst>
                      <a:path extrusionOk="0" h="119062" w="29718">
                        <a:moveTo>
                          <a:pt x="0" y="0"/>
                        </a:moveTo>
                        <a:lnTo>
                          <a:pt x="29718" y="0"/>
                        </a:lnTo>
                        <a:lnTo>
                          <a:pt x="29718" y="119062"/>
                        </a:lnTo>
                        <a:lnTo>
                          <a:pt x="0" y="11906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8" name="Google Shape;1438;p38"/>
                  <p:cNvSpPr/>
                  <p:nvPr/>
                </p:nvSpPr>
                <p:spPr>
                  <a:xfrm>
                    <a:off x="4606480" y="4411217"/>
                    <a:ext cx="29718" cy="119062"/>
                  </a:xfrm>
                  <a:custGeom>
                    <a:rect b="b" l="l" r="r" t="t"/>
                    <a:pathLst>
                      <a:path extrusionOk="0" h="119062" w="29718">
                        <a:moveTo>
                          <a:pt x="0" y="0"/>
                        </a:moveTo>
                        <a:lnTo>
                          <a:pt x="29718" y="0"/>
                        </a:lnTo>
                        <a:lnTo>
                          <a:pt x="29718" y="119062"/>
                        </a:lnTo>
                        <a:lnTo>
                          <a:pt x="0" y="11906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9" name="Google Shape;1439;p38"/>
                  <p:cNvSpPr/>
                  <p:nvPr/>
                </p:nvSpPr>
                <p:spPr>
                  <a:xfrm>
                    <a:off x="4636293" y="4292155"/>
                    <a:ext cx="29718" cy="119062"/>
                  </a:xfrm>
                  <a:custGeom>
                    <a:rect b="b" l="l" r="r" t="t"/>
                    <a:pathLst>
                      <a:path extrusionOk="0" h="119062" w="29718">
                        <a:moveTo>
                          <a:pt x="0" y="0"/>
                        </a:moveTo>
                        <a:lnTo>
                          <a:pt x="29718" y="0"/>
                        </a:lnTo>
                        <a:lnTo>
                          <a:pt x="29718" y="119062"/>
                        </a:lnTo>
                        <a:lnTo>
                          <a:pt x="0" y="11906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0" name="Google Shape;1440;p38"/>
                  <p:cNvSpPr/>
                  <p:nvPr/>
                </p:nvSpPr>
                <p:spPr>
                  <a:xfrm>
                    <a:off x="4695825" y="43814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1" name="Google Shape;1441;p38"/>
                  <p:cNvSpPr/>
                  <p:nvPr/>
                </p:nvSpPr>
                <p:spPr>
                  <a:xfrm>
                    <a:off x="4814887" y="441121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2" name="Google Shape;1442;p38"/>
                  <p:cNvSpPr/>
                  <p:nvPr/>
                </p:nvSpPr>
                <p:spPr>
                  <a:xfrm>
                    <a:off x="4785169"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3" name="Google Shape;1443;p38"/>
                  <p:cNvSpPr/>
                  <p:nvPr/>
                </p:nvSpPr>
                <p:spPr>
                  <a:xfrm>
                    <a:off x="4814887" y="456009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4" name="Google Shape;1444;p38"/>
                  <p:cNvSpPr/>
                  <p:nvPr/>
                </p:nvSpPr>
                <p:spPr>
                  <a:xfrm>
                    <a:off x="4904232" y="45005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5" name="Google Shape;1445;p38"/>
                  <p:cNvSpPr/>
                  <p:nvPr/>
                </p:nvSpPr>
                <p:spPr>
                  <a:xfrm>
                    <a:off x="4874418"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6" name="Google Shape;1446;p38"/>
                  <p:cNvSpPr/>
                  <p:nvPr/>
                </p:nvSpPr>
                <p:spPr>
                  <a:xfrm>
                    <a:off x="4814887" y="44708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7" name="Google Shape;1447;p38"/>
                  <p:cNvSpPr/>
                  <p:nvPr/>
                </p:nvSpPr>
                <p:spPr>
                  <a:xfrm>
                    <a:off x="4963668"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8" name="Google Shape;1448;p38"/>
                  <p:cNvSpPr/>
                  <p:nvPr/>
                </p:nvSpPr>
                <p:spPr>
                  <a:xfrm>
                    <a:off x="4904232" y="441121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9" name="Google Shape;1449;p38"/>
                  <p:cNvSpPr/>
                  <p:nvPr/>
                </p:nvSpPr>
                <p:spPr>
                  <a:xfrm>
                    <a:off x="4844605" y="4530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0" name="Google Shape;1450;p38"/>
                  <p:cNvSpPr/>
                  <p:nvPr/>
                </p:nvSpPr>
                <p:spPr>
                  <a:xfrm>
                    <a:off x="4814887" y="4441030"/>
                    <a:ext cx="148780" cy="119062"/>
                  </a:xfrm>
                  <a:custGeom>
                    <a:rect b="b" l="l" r="r" t="t"/>
                    <a:pathLst>
                      <a:path extrusionOk="0" h="119062" w="148780">
                        <a:moveTo>
                          <a:pt x="148781" y="0"/>
                        </a:moveTo>
                        <a:lnTo>
                          <a:pt x="148781" y="29813"/>
                        </a:lnTo>
                        <a:lnTo>
                          <a:pt x="119063" y="29813"/>
                        </a:lnTo>
                        <a:lnTo>
                          <a:pt x="119063" y="59531"/>
                        </a:lnTo>
                        <a:lnTo>
                          <a:pt x="89344" y="59531"/>
                        </a:lnTo>
                        <a:lnTo>
                          <a:pt x="89344" y="89249"/>
                        </a:lnTo>
                        <a:lnTo>
                          <a:pt x="29718" y="89249"/>
                        </a:lnTo>
                        <a:lnTo>
                          <a:pt x="29718" y="119063"/>
                        </a:lnTo>
                        <a:lnTo>
                          <a:pt x="0" y="119063"/>
                        </a:lnTo>
                        <a:lnTo>
                          <a:pt x="0" y="59531"/>
                        </a:lnTo>
                        <a:lnTo>
                          <a:pt x="59531" y="59531"/>
                        </a:lnTo>
                        <a:lnTo>
                          <a:pt x="59531" y="29813"/>
                        </a:lnTo>
                        <a:lnTo>
                          <a:pt x="89344" y="29813"/>
                        </a:lnTo>
                        <a:lnTo>
                          <a:pt x="89344" y="0"/>
                        </a:lnTo>
                        <a:lnTo>
                          <a:pt x="148781"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1" name="Google Shape;1451;p38"/>
                  <p:cNvSpPr/>
                  <p:nvPr/>
                </p:nvSpPr>
                <p:spPr>
                  <a:xfrm>
                    <a:off x="4933950" y="44708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2" name="Google Shape;1452;p38"/>
                  <p:cNvSpPr/>
                  <p:nvPr/>
                </p:nvSpPr>
                <p:spPr>
                  <a:xfrm>
                    <a:off x="4844605" y="43814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3" name="Google Shape;1453;p38"/>
                  <p:cNvSpPr/>
                  <p:nvPr/>
                </p:nvSpPr>
                <p:spPr>
                  <a:xfrm>
                    <a:off x="4874418" y="43517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4" name="Google Shape;1454;p38"/>
                  <p:cNvSpPr/>
                  <p:nvPr/>
                </p:nvSpPr>
                <p:spPr>
                  <a:xfrm>
                    <a:off x="4904232" y="42921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38"/>
                  <p:cNvSpPr/>
                  <p:nvPr/>
                </p:nvSpPr>
                <p:spPr>
                  <a:xfrm>
                    <a:off x="4725543" y="43517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6" name="Google Shape;1456;p38"/>
                  <p:cNvSpPr/>
                  <p:nvPr/>
                </p:nvSpPr>
                <p:spPr>
                  <a:xfrm>
                    <a:off x="4755356" y="43219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7" name="Google Shape;1457;p38"/>
                  <p:cNvSpPr/>
                  <p:nvPr/>
                </p:nvSpPr>
                <p:spPr>
                  <a:xfrm>
                    <a:off x="4785169" y="4292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8" name="Google Shape;1458;p38"/>
                  <p:cNvSpPr/>
                  <p:nvPr/>
                </p:nvSpPr>
                <p:spPr>
                  <a:xfrm>
                    <a:off x="4814887" y="42624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9" name="Google Shape;1459;p38"/>
                  <p:cNvSpPr/>
                  <p:nvPr/>
                </p:nvSpPr>
                <p:spPr>
                  <a:xfrm>
                    <a:off x="4844605" y="420290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0" name="Google Shape;1460;p38"/>
                  <p:cNvSpPr/>
                  <p:nvPr/>
                </p:nvSpPr>
                <p:spPr>
                  <a:xfrm>
                    <a:off x="4814887" y="4173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1" name="Google Shape;1461;p38"/>
                  <p:cNvSpPr/>
                  <p:nvPr/>
                </p:nvSpPr>
                <p:spPr>
                  <a:xfrm>
                    <a:off x="4874418" y="42624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2" name="Google Shape;1462;p38"/>
                  <p:cNvSpPr/>
                  <p:nvPr/>
                </p:nvSpPr>
                <p:spPr>
                  <a:xfrm>
                    <a:off x="4844605" y="4292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3" name="Google Shape;1463;p38"/>
                  <p:cNvSpPr/>
                  <p:nvPr/>
                </p:nvSpPr>
                <p:spPr>
                  <a:xfrm>
                    <a:off x="4814887" y="43219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4" name="Google Shape;1464;p38"/>
                  <p:cNvSpPr/>
                  <p:nvPr/>
                </p:nvSpPr>
                <p:spPr>
                  <a:xfrm>
                    <a:off x="4785169" y="43517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5" name="Google Shape;1465;p38"/>
                  <p:cNvSpPr/>
                  <p:nvPr/>
                </p:nvSpPr>
                <p:spPr>
                  <a:xfrm>
                    <a:off x="4755356" y="4292154"/>
                    <a:ext cx="148875" cy="148875"/>
                  </a:xfrm>
                  <a:custGeom>
                    <a:rect b="b" l="l" r="r" t="t"/>
                    <a:pathLst>
                      <a:path extrusionOk="0" h="148875" w="148875">
                        <a:moveTo>
                          <a:pt x="148876" y="0"/>
                        </a:moveTo>
                        <a:lnTo>
                          <a:pt x="148876" y="59627"/>
                        </a:lnTo>
                        <a:lnTo>
                          <a:pt x="119063" y="59627"/>
                        </a:lnTo>
                        <a:lnTo>
                          <a:pt x="119063" y="89345"/>
                        </a:lnTo>
                        <a:lnTo>
                          <a:pt x="89249" y="89345"/>
                        </a:lnTo>
                        <a:lnTo>
                          <a:pt x="89249" y="119063"/>
                        </a:lnTo>
                        <a:lnTo>
                          <a:pt x="59531" y="119063"/>
                        </a:lnTo>
                        <a:lnTo>
                          <a:pt x="59531" y="148876"/>
                        </a:lnTo>
                        <a:lnTo>
                          <a:pt x="0" y="148876"/>
                        </a:lnTo>
                        <a:lnTo>
                          <a:pt x="0" y="119063"/>
                        </a:lnTo>
                        <a:lnTo>
                          <a:pt x="29813" y="119063"/>
                        </a:lnTo>
                        <a:lnTo>
                          <a:pt x="29813" y="89345"/>
                        </a:lnTo>
                        <a:lnTo>
                          <a:pt x="59531" y="89345"/>
                        </a:lnTo>
                        <a:lnTo>
                          <a:pt x="59531" y="59627"/>
                        </a:lnTo>
                        <a:lnTo>
                          <a:pt x="89249" y="59627"/>
                        </a:lnTo>
                        <a:lnTo>
                          <a:pt x="89249" y="29813"/>
                        </a:lnTo>
                        <a:lnTo>
                          <a:pt x="119063" y="29813"/>
                        </a:lnTo>
                        <a:lnTo>
                          <a:pt x="119063" y="0"/>
                        </a:lnTo>
                        <a:lnTo>
                          <a:pt x="148876"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6" name="Google Shape;1466;p38"/>
                  <p:cNvSpPr/>
                  <p:nvPr/>
                </p:nvSpPr>
                <p:spPr>
                  <a:xfrm>
                    <a:off x="4755356" y="43814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7" name="Google Shape;1467;p38"/>
                  <p:cNvSpPr/>
                  <p:nvPr/>
                </p:nvSpPr>
                <p:spPr>
                  <a:xfrm>
                    <a:off x="4785169" y="4202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8" name="Google Shape;1468;p38"/>
                  <p:cNvSpPr/>
                  <p:nvPr/>
                </p:nvSpPr>
                <p:spPr>
                  <a:xfrm>
                    <a:off x="4755356" y="42327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9" name="Google Shape;1469;p38"/>
                  <p:cNvSpPr/>
                  <p:nvPr/>
                </p:nvSpPr>
                <p:spPr>
                  <a:xfrm>
                    <a:off x="4725543" y="42624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0" name="Google Shape;1470;p38"/>
                  <p:cNvSpPr/>
                  <p:nvPr/>
                </p:nvSpPr>
                <p:spPr>
                  <a:xfrm>
                    <a:off x="4695825" y="4292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1" name="Google Shape;1471;p38"/>
                  <p:cNvSpPr/>
                  <p:nvPr/>
                </p:nvSpPr>
                <p:spPr>
                  <a:xfrm>
                    <a:off x="4517231" y="4143374"/>
                    <a:ext cx="297656" cy="1220342"/>
                  </a:xfrm>
                  <a:custGeom>
                    <a:rect b="b" l="l" r="r" t="t"/>
                    <a:pathLst>
                      <a:path extrusionOk="0" h="1220342" w="297656">
                        <a:moveTo>
                          <a:pt x="297656" y="565595"/>
                        </a:moveTo>
                        <a:lnTo>
                          <a:pt x="297656" y="744093"/>
                        </a:lnTo>
                        <a:lnTo>
                          <a:pt x="267938" y="744093"/>
                        </a:lnTo>
                        <a:lnTo>
                          <a:pt x="267938" y="833438"/>
                        </a:lnTo>
                        <a:lnTo>
                          <a:pt x="238125" y="833438"/>
                        </a:lnTo>
                        <a:lnTo>
                          <a:pt x="238125" y="1160907"/>
                        </a:lnTo>
                        <a:lnTo>
                          <a:pt x="208312" y="1160907"/>
                        </a:lnTo>
                        <a:lnTo>
                          <a:pt x="208312" y="1190625"/>
                        </a:lnTo>
                        <a:lnTo>
                          <a:pt x="148876" y="1190625"/>
                        </a:lnTo>
                        <a:lnTo>
                          <a:pt x="148876" y="1220343"/>
                        </a:lnTo>
                        <a:lnTo>
                          <a:pt x="89249" y="1220343"/>
                        </a:lnTo>
                        <a:lnTo>
                          <a:pt x="89249" y="1190625"/>
                        </a:lnTo>
                        <a:lnTo>
                          <a:pt x="29813" y="1190625"/>
                        </a:lnTo>
                        <a:lnTo>
                          <a:pt x="29813" y="1160907"/>
                        </a:lnTo>
                        <a:lnTo>
                          <a:pt x="0" y="1160907"/>
                        </a:lnTo>
                        <a:lnTo>
                          <a:pt x="0" y="1071563"/>
                        </a:lnTo>
                        <a:lnTo>
                          <a:pt x="29813" y="1071563"/>
                        </a:lnTo>
                        <a:lnTo>
                          <a:pt x="29813" y="982218"/>
                        </a:lnTo>
                        <a:lnTo>
                          <a:pt x="59531" y="982218"/>
                        </a:lnTo>
                        <a:lnTo>
                          <a:pt x="59531" y="892969"/>
                        </a:lnTo>
                        <a:lnTo>
                          <a:pt x="89249" y="892969"/>
                        </a:lnTo>
                        <a:lnTo>
                          <a:pt x="89249" y="833438"/>
                        </a:lnTo>
                        <a:lnTo>
                          <a:pt x="59531" y="833438"/>
                        </a:lnTo>
                        <a:lnTo>
                          <a:pt x="59531" y="714375"/>
                        </a:lnTo>
                        <a:lnTo>
                          <a:pt x="29813" y="714375"/>
                        </a:lnTo>
                        <a:lnTo>
                          <a:pt x="29813" y="625030"/>
                        </a:lnTo>
                        <a:lnTo>
                          <a:pt x="0" y="625030"/>
                        </a:lnTo>
                        <a:lnTo>
                          <a:pt x="0" y="446532"/>
                        </a:lnTo>
                        <a:lnTo>
                          <a:pt x="29813" y="446532"/>
                        </a:lnTo>
                        <a:lnTo>
                          <a:pt x="29813" y="238125"/>
                        </a:lnTo>
                        <a:lnTo>
                          <a:pt x="59531" y="238125"/>
                        </a:lnTo>
                        <a:lnTo>
                          <a:pt x="59531" y="119063"/>
                        </a:lnTo>
                        <a:lnTo>
                          <a:pt x="89249" y="119063"/>
                        </a:lnTo>
                        <a:lnTo>
                          <a:pt x="89249" y="0"/>
                        </a:lnTo>
                        <a:lnTo>
                          <a:pt x="119063" y="0"/>
                        </a:lnTo>
                        <a:lnTo>
                          <a:pt x="119063" y="29718"/>
                        </a:lnTo>
                        <a:lnTo>
                          <a:pt x="148876" y="29718"/>
                        </a:lnTo>
                        <a:lnTo>
                          <a:pt x="148876" y="148780"/>
                        </a:lnTo>
                        <a:lnTo>
                          <a:pt x="119063" y="148780"/>
                        </a:lnTo>
                        <a:lnTo>
                          <a:pt x="119063" y="267843"/>
                        </a:lnTo>
                        <a:lnTo>
                          <a:pt x="89249" y="267843"/>
                        </a:lnTo>
                        <a:lnTo>
                          <a:pt x="89249" y="386905"/>
                        </a:lnTo>
                        <a:lnTo>
                          <a:pt x="119063" y="386905"/>
                        </a:lnTo>
                        <a:lnTo>
                          <a:pt x="119063" y="505968"/>
                        </a:lnTo>
                        <a:lnTo>
                          <a:pt x="148876" y="505968"/>
                        </a:lnTo>
                        <a:lnTo>
                          <a:pt x="148876" y="595313"/>
                        </a:lnTo>
                        <a:lnTo>
                          <a:pt x="178594" y="595313"/>
                        </a:lnTo>
                        <a:lnTo>
                          <a:pt x="178594" y="505968"/>
                        </a:lnTo>
                        <a:lnTo>
                          <a:pt x="208312" y="505968"/>
                        </a:lnTo>
                        <a:lnTo>
                          <a:pt x="208312" y="297656"/>
                        </a:lnTo>
                        <a:lnTo>
                          <a:pt x="238125" y="297656"/>
                        </a:lnTo>
                        <a:lnTo>
                          <a:pt x="267938" y="297656"/>
                        </a:lnTo>
                        <a:lnTo>
                          <a:pt x="267938" y="565595"/>
                        </a:lnTo>
                        <a:lnTo>
                          <a:pt x="297656" y="5655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2" name="Google Shape;1472;p38"/>
                  <p:cNvSpPr/>
                  <p:nvPr/>
                </p:nvSpPr>
                <p:spPr>
                  <a:xfrm>
                    <a:off x="4636293" y="4202905"/>
                    <a:ext cx="208311" cy="446436"/>
                  </a:xfrm>
                  <a:custGeom>
                    <a:rect b="b" l="l" r="r" t="t"/>
                    <a:pathLst>
                      <a:path extrusionOk="0" h="446436" w="208311">
                        <a:moveTo>
                          <a:pt x="208312" y="0"/>
                        </a:moveTo>
                        <a:lnTo>
                          <a:pt x="208312" y="59531"/>
                        </a:lnTo>
                        <a:lnTo>
                          <a:pt x="178594" y="59531"/>
                        </a:lnTo>
                        <a:lnTo>
                          <a:pt x="178594" y="89249"/>
                        </a:lnTo>
                        <a:lnTo>
                          <a:pt x="148876" y="89249"/>
                        </a:lnTo>
                        <a:lnTo>
                          <a:pt x="148876" y="119063"/>
                        </a:lnTo>
                        <a:lnTo>
                          <a:pt x="119063" y="119063"/>
                        </a:lnTo>
                        <a:lnTo>
                          <a:pt x="119063" y="148876"/>
                        </a:lnTo>
                        <a:lnTo>
                          <a:pt x="89249" y="148876"/>
                        </a:lnTo>
                        <a:lnTo>
                          <a:pt x="89249" y="178594"/>
                        </a:lnTo>
                        <a:lnTo>
                          <a:pt x="59531" y="178594"/>
                        </a:lnTo>
                        <a:lnTo>
                          <a:pt x="59531" y="208312"/>
                        </a:lnTo>
                        <a:lnTo>
                          <a:pt x="89249" y="208312"/>
                        </a:lnTo>
                        <a:lnTo>
                          <a:pt x="89249" y="238125"/>
                        </a:lnTo>
                        <a:lnTo>
                          <a:pt x="59531" y="238125"/>
                        </a:lnTo>
                        <a:lnTo>
                          <a:pt x="59531" y="446437"/>
                        </a:lnTo>
                        <a:lnTo>
                          <a:pt x="29813" y="446437"/>
                        </a:lnTo>
                        <a:lnTo>
                          <a:pt x="29813" y="327374"/>
                        </a:lnTo>
                        <a:lnTo>
                          <a:pt x="0" y="327374"/>
                        </a:lnTo>
                        <a:lnTo>
                          <a:pt x="0" y="208312"/>
                        </a:lnTo>
                        <a:lnTo>
                          <a:pt x="29813" y="208312"/>
                        </a:lnTo>
                        <a:lnTo>
                          <a:pt x="29813" y="89249"/>
                        </a:lnTo>
                        <a:lnTo>
                          <a:pt x="59531" y="89249"/>
                        </a:lnTo>
                        <a:lnTo>
                          <a:pt x="59531" y="119063"/>
                        </a:lnTo>
                        <a:lnTo>
                          <a:pt x="89249" y="119063"/>
                        </a:lnTo>
                        <a:lnTo>
                          <a:pt x="89249" y="89249"/>
                        </a:lnTo>
                        <a:lnTo>
                          <a:pt x="119063" y="89249"/>
                        </a:lnTo>
                        <a:lnTo>
                          <a:pt x="119063" y="59531"/>
                        </a:lnTo>
                        <a:lnTo>
                          <a:pt x="148876" y="59531"/>
                        </a:lnTo>
                        <a:lnTo>
                          <a:pt x="148876" y="29813"/>
                        </a:lnTo>
                        <a:lnTo>
                          <a:pt x="178594" y="29813"/>
                        </a:lnTo>
                        <a:lnTo>
                          <a:pt x="178594" y="0"/>
                        </a:lnTo>
                        <a:lnTo>
                          <a:pt x="208312"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3" name="Google Shape;1473;p38"/>
                  <p:cNvSpPr/>
                  <p:nvPr/>
                </p:nvSpPr>
                <p:spPr>
                  <a:xfrm>
                    <a:off x="4666107" y="4173092"/>
                    <a:ext cx="29718" cy="119062"/>
                  </a:xfrm>
                  <a:custGeom>
                    <a:rect b="b" l="l" r="r" t="t"/>
                    <a:pathLst>
                      <a:path extrusionOk="0" h="119062" w="29718">
                        <a:moveTo>
                          <a:pt x="0" y="0"/>
                        </a:moveTo>
                        <a:lnTo>
                          <a:pt x="29718" y="0"/>
                        </a:lnTo>
                        <a:lnTo>
                          <a:pt x="29718" y="119062"/>
                        </a:lnTo>
                        <a:lnTo>
                          <a:pt x="0" y="1190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74" name="Google Shape;1474;p38"/>
                <p:cNvSpPr/>
                <p:nvPr/>
              </p:nvSpPr>
              <p:spPr>
                <a:xfrm rot="10800000">
                  <a:off x="4606670" y="4143374"/>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5" name="Google Shape;1475;p38"/>
                <p:cNvSpPr/>
                <p:nvPr/>
              </p:nvSpPr>
              <p:spPr>
                <a:xfrm rot="10800000">
                  <a:off x="4814982" y="42029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6" name="Google Shape;1476;p38"/>
                <p:cNvSpPr/>
                <p:nvPr/>
              </p:nvSpPr>
              <p:spPr>
                <a:xfrm rot="10800000">
                  <a:off x="4874514" y="429234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38"/>
                <p:cNvSpPr/>
                <p:nvPr/>
              </p:nvSpPr>
              <p:spPr>
                <a:xfrm rot="10800000">
                  <a:off x="4785169" y="4232719"/>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8" name="Google Shape;1478;p38"/>
                <p:cNvSpPr/>
                <p:nvPr/>
              </p:nvSpPr>
              <p:spPr>
                <a:xfrm rot="10800000">
                  <a:off x="4844795" y="43219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9" name="Google Shape;1479;p38"/>
                <p:cNvSpPr/>
                <p:nvPr/>
              </p:nvSpPr>
              <p:spPr>
                <a:xfrm rot="10800000">
                  <a:off x="4725733" y="4441030"/>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38"/>
                <p:cNvSpPr/>
                <p:nvPr/>
              </p:nvSpPr>
              <p:spPr>
                <a:xfrm>
                  <a:off x="4606480" y="503634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1" name="Google Shape;1481;p38"/>
                <p:cNvSpPr/>
                <p:nvPr/>
              </p:nvSpPr>
              <p:spPr>
                <a:xfrm>
                  <a:off x="4636293" y="5066156"/>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38"/>
                <p:cNvSpPr/>
                <p:nvPr/>
              </p:nvSpPr>
              <p:spPr>
                <a:xfrm>
                  <a:off x="4695825" y="5036343"/>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38"/>
                <p:cNvSpPr/>
                <p:nvPr/>
              </p:nvSpPr>
              <p:spPr>
                <a:xfrm>
                  <a:off x="4695825" y="435178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4" name="Google Shape;1484;p38"/>
                <p:cNvSpPr/>
                <p:nvPr/>
              </p:nvSpPr>
              <p:spPr>
                <a:xfrm>
                  <a:off x="4695825" y="441121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5" name="Google Shape;1485;p38"/>
                <p:cNvSpPr/>
                <p:nvPr/>
              </p:nvSpPr>
              <p:spPr>
                <a:xfrm>
                  <a:off x="4666107" y="4292155"/>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6" name="Google Shape;1486;p38"/>
                <p:cNvSpPr/>
                <p:nvPr/>
              </p:nvSpPr>
              <p:spPr>
                <a:xfrm>
                  <a:off x="4547044" y="42327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7" name="Google Shape;1487;p38"/>
                <p:cNvSpPr/>
                <p:nvPr/>
              </p:nvSpPr>
              <p:spPr>
                <a:xfrm>
                  <a:off x="4517231" y="4143374"/>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8" name="Google Shape;1488;p38"/>
                <p:cNvSpPr/>
                <p:nvPr/>
              </p:nvSpPr>
              <p:spPr>
                <a:xfrm>
                  <a:off x="4576762" y="4054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9" name="Google Shape;1489;p38"/>
                <p:cNvSpPr/>
                <p:nvPr/>
              </p:nvSpPr>
              <p:spPr>
                <a:xfrm>
                  <a:off x="4547044" y="4083843"/>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0" name="Google Shape;1490;p38"/>
                <p:cNvSpPr/>
                <p:nvPr/>
              </p:nvSpPr>
              <p:spPr>
                <a:xfrm>
                  <a:off x="4576762" y="3964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1" name="Google Shape;1491;p38"/>
                <p:cNvSpPr/>
                <p:nvPr/>
              </p:nvSpPr>
              <p:spPr>
                <a:xfrm>
                  <a:off x="4338637" y="3964780"/>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2" name="Google Shape;1492;p38"/>
                <p:cNvSpPr/>
                <p:nvPr/>
              </p:nvSpPr>
              <p:spPr>
                <a:xfrm>
                  <a:off x="4368355" y="39945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3" name="Google Shape;1493;p38"/>
                <p:cNvSpPr/>
                <p:nvPr/>
              </p:nvSpPr>
              <p:spPr>
                <a:xfrm>
                  <a:off x="4517231" y="393496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4" name="Google Shape;1494;p38"/>
                <p:cNvSpPr/>
                <p:nvPr/>
              </p:nvSpPr>
              <p:spPr>
                <a:xfrm>
                  <a:off x="4517231" y="39945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5" name="Google Shape;1495;p38"/>
                <p:cNvSpPr/>
                <p:nvPr/>
              </p:nvSpPr>
              <p:spPr>
                <a:xfrm>
                  <a:off x="4368355" y="393496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6" name="Google Shape;1496;p38"/>
                <p:cNvSpPr/>
                <p:nvPr/>
              </p:nvSpPr>
              <p:spPr>
                <a:xfrm>
                  <a:off x="4427982" y="3905249"/>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7" name="Google Shape;1497;p38"/>
                <p:cNvSpPr/>
                <p:nvPr/>
              </p:nvSpPr>
              <p:spPr>
                <a:xfrm>
                  <a:off x="4368355" y="3934967"/>
                  <a:ext cx="208407" cy="89344"/>
                </a:xfrm>
                <a:custGeom>
                  <a:rect b="b" l="l" r="r" t="t"/>
                  <a:pathLst>
                    <a:path extrusionOk="0" h="89344" w="208407">
                      <a:moveTo>
                        <a:pt x="208407" y="29813"/>
                      </a:moveTo>
                      <a:lnTo>
                        <a:pt x="208407" y="59627"/>
                      </a:lnTo>
                      <a:lnTo>
                        <a:pt x="148876" y="59627"/>
                      </a:lnTo>
                      <a:lnTo>
                        <a:pt x="148876" y="89345"/>
                      </a:lnTo>
                      <a:lnTo>
                        <a:pt x="59627" y="89345"/>
                      </a:lnTo>
                      <a:lnTo>
                        <a:pt x="59627" y="59627"/>
                      </a:lnTo>
                      <a:lnTo>
                        <a:pt x="0" y="59627"/>
                      </a:lnTo>
                      <a:lnTo>
                        <a:pt x="0" y="29813"/>
                      </a:lnTo>
                      <a:lnTo>
                        <a:pt x="59627" y="29813"/>
                      </a:lnTo>
                      <a:lnTo>
                        <a:pt x="59627" y="0"/>
                      </a:lnTo>
                      <a:lnTo>
                        <a:pt x="148876" y="0"/>
                      </a:lnTo>
                      <a:lnTo>
                        <a:pt x="148876" y="29813"/>
                      </a:lnTo>
                      <a:lnTo>
                        <a:pt x="208407" y="2981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8" name="Google Shape;1498;p38"/>
                <p:cNvSpPr/>
                <p:nvPr/>
              </p:nvSpPr>
              <p:spPr>
                <a:xfrm>
                  <a:off x="4427982" y="4024312"/>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9" name="Google Shape;1499;p38"/>
                <p:cNvSpPr/>
                <p:nvPr/>
              </p:nvSpPr>
              <p:spPr>
                <a:xfrm>
                  <a:off x="4666107" y="39945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0" name="Google Shape;1500;p38"/>
                <p:cNvSpPr/>
                <p:nvPr/>
              </p:nvSpPr>
              <p:spPr>
                <a:xfrm>
                  <a:off x="4904232" y="39945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1" name="Google Shape;1501;p38"/>
                <p:cNvSpPr/>
                <p:nvPr/>
              </p:nvSpPr>
              <p:spPr>
                <a:xfrm>
                  <a:off x="4844605" y="402431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2" name="Google Shape;1502;p38"/>
                <p:cNvSpPr/>
                <p:nvPr/>
              </p:nvSpPr>
              <p:spPr>
                <a:xfrm>
                  <a:off x="4695825" y="39647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3" name="Google Shape;1503;p38"/>
                <p:cNvSpPr/>
                <p:nvPr/>
              </p:nvSpPr>
              <p:spPr>
                <a:xfrm>
                  <a:off x="4695825" y="402431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4" name="Google Shape;1504;p38"/>
                <p:cNvSpPr/>
                <p:nvPr/>
              </p:nvSpPr>
              <p:spPr>
                <a:xfrm>
                  <a:off x="4844605" y="39647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5" name="Google Shape;1505;p38"/>
                <p:cNvSpPr/>
                <p:nvPr/>
              </p:nvSpPr>
              <p:spPr>
                <a:xfrm>
                  <a:off x="4755356" y="3934967"/>
                  <a:ext cx="89344" cy="29718"/>
                </a:xfrm>
                <a:custGeom>
                  <a:rect b="b" l="l" r="r" t="t"/>
                  <a:pathLst>
                    <a:path extrusionOk="0" h="29718" w="89344">
                      <a:moveTo>
                        <a:pt x="0" y="0"/>
                      </a:moveTo>
                      <a:lnTo>
                        <a:pt x="89344" y="0"/>
                      </a:lnTo>
                      <a:lnTo>
                        <a:pt x="8934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6" name="Google Shape;1506;p38"/>
                <p:cNvSpPr/>
                <p:nvPr/>
              </p:nvSpPr>
              <p:spPr>
                <a:xfrm>
                  <a:off x="4695825" y="3964780"/>
                  <a:ext cx="208406" cy="89249"/>
                </a:xfrm>
                <a:custGeom>
                  <a:rect b="b" l="l" r="r" t="t"/>
                  <a:pathLst>
                    <a:path extrusionOk="0" h="89249" w="208406">
                      <a:moveTo>
                        <a:pt x="208407" y="29813"/>
                      </a:moveTo>
                      <a:lnTo>
                        <a:pt x="208407" y="59531"/>
                      </a:lnTo>
                      <a:lnTo>
                        <a:pt x="148781" y="59531"/>
                      </a:lnTo>
                      <a:lnTo>
                        <a:pt x="148781" y="89249"/>
                      </a:lnTo>
                      <a:lnTo>
                        <a:pt x="59531" y="89249"/>
                      </a:lnTo>
                      <a:lnTo>
                        <a:pt x="59531" y="59531"/>
                      </a:lnTo>
                      <a:lnTo>
                        <a:pt x="0" y="59531"/>
                      </a:lnTo>
                      <a:lnTo>
                        <a:pt x="0" y="29813"/>
                      </a:lnTo>
                      <a:lnTo>
                        <a:pt x="59531" y="29813"/>
                      </a:lnTo>
                      <a:lnTo>
                        <a:pt x="59531" y="0"/>
                      </a:lnTo>
                      <a:lnTo>
                        <a:pt x="148781" y="0"/>
                      </a:lnTo>
                      <a:lnTo>
                        <a:pt x="148781" y="29813"/>
                      </a:lnTo>
                      <a:lnTo>
                        <a:pt x="208407" y="2981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7" name="Google Shape;1507;p38"/>
                <p:cNvSpPr/>
                <p:nvPr/>
              </p:nvSpPr>
              <p:spPr>
                <a:xfrm>
                  <a:off x="4755356" y="4054030"/>
                  <a:ext cx="89344" cy="29718"/>
                </a:xfrm>
                <a:custGeom>
                  <a:rect b="b" l="l" r="r" t="t"/>
                  <a:pathLst>
                    <a:path extrusionOk="0" h="29718" w="89344">
                      <a:moveTo>
                        <a:pt x="0" y="0"/>
                      </a:moveTo>
                      <a:lnTo>
                        <a:pt x="89344" y="0"/>
                      </a:lnTo>
                      <a:lnTo>
                        <a:pt x="8934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38"/>
                <p:cNvSpPr/>
                <p:nvPr/>
              </p:nvSpPr>
              <p:spPr>
                <a:xfrm>
                  <a:off x="4606480" y="39945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9" name="Google Shape;1509;p38"/>
                <p:cNvSpPr/>
                <p:nvPr/>
              </p:nvSpPr>
              <p:spPr>
                <a:xfrm>
                  <a:off x="4636293" y="393496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0" name="Google Shape;1510;p38"/>
                <p:cNvSpPr/>
                <p:nvPr/>
              </p:nvSpPr>
              <p:spPr>
                <a:xfrm>
                  <a:off x="4606480" y="390524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1" name="Google Shape;1511;p38"/>
                <p:cNvSpPr/>
                <p:nvPr/>
              </p:nvSpPr>
              <p:spPr>
                <a:xfrm>
                  <a:off x="4636293" y="38457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2" name="Google Shape;1512;p38"/>
                <p:cNvSpPr/>
                <p:nvPr/>
              </p:nvSpPr>
              <p:spPr>
                <a:xfrm>
                  <a:off x="4576762" y="37266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3" name="Google Shape;1513;p38"/>
                <p:cNvSpPr/>
                <p:nvPr/>
              </p:nvSpPr>
              <p:spPr>
                <a:xfrm>
                  <a:off x="4487418" y="381590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4" name="Google Shape;1514;p38"/>
                <p:cNvSpPr/>
                <p:nvPr/>
              </p:nvSpPr>
              <p:spPr>
                <a:xfrm>
                  <a:off x="4517231" y="384571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5" name="Google Shape;1515;p38"/>
                <p:cNvSpPr/>
                <p:nvPr/>
              </p:nvSpPr>
              <p:spPr>
                <a:xfrm>
                  <a:off x="4576762" y="38755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6" name="Google Shape;1516;p38"/>
                <p:cNvSpPr/>
                <p:nvPr/>
              </p:nvSpPr>
              <p:spPr>
                <a:xfrm>
                  <a:off x="4487418" y="372665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38"/>
                <p:cNvSpPr/>
                <p:nvPr/>
              </p:nvSpPr>
              <p:spPr>
                <a:xfrm>
                  <a:off x="4517231" y="369684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38"/>
                <p:cNvSpPr/>
                <p:nvPr/>
              </p:nvSpPr>
              <p:spPr>
                <a:xfrm>
                  <a:off x="4457700" y="3756469"/>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38"/>
                <p:cNvSpPr/>
                <p:nvPr/>
              </p:nvSpPr>
              <p:spPr>
                <a:xfrm>
                  <a:off x="4487417" y="3726655"/>
                  <a:ext cx="148875" cy="178593"/>
                </a:xfrm>
                <a:custGeom>
                  <a:rect b="b" l="l" r="r" t="t"/>
                  <a:pathLst>
                    <a:path extrusionOk="0" h="178593" w="148875">
                      <a:moveTo>
                        <a:pt x="148876" y="119063"/>
                      </a:moveTo>
                      <a:lnTo>
                        <a:pt x="148876" y="178594"/>
                      </a:lnTo>
                      <a:lnTo>
                        <a:pt x="119063" y="178594"/>
                      </a:lnTo>
                      <a:lnTo>
                        <a:pt x="119063" y="148876"/>
                      </a:lnTo>
                      <a:lnTo>
                        <a:pt x="89345" y="148876"/>
                      </a:lnTo>
                      <a:lnTo>
                        <a:pt x="89345" y="119063"/>
                      </a:lnTo>
                      <a:lnTo>
                        <a:pt x="29813" y="119063"/>
                      </a:lnTo>
                      <a:lnTo>
                        <a:pt x="29813" y="89249"/>
                      </a:lnTo>
                      <a:lnTo>
                        <a:pt x="0" y="89249"/>
                      </a:lnTo>
                      <a:lnTo>
                        <a:pt x="0" y="29813"/>
                      </a:lnTo>
                      <a:lnTo>
                        <a:pt x="29813" y="29813"/>
                      </a:lnTo>
                      <a:lnTo>
                        <a:pt x="29813" y="0"/>
                      </a:lnTo>
                      <a:lnTo>
                        <a:pt x="89345" y="0"/>
                      </a:lnTo>
                      <a:lnTo>
                        <a:pt x="89345" y="29813"/>
                      </a:lnTo>
                      <a:lnTo>
                        <a:pt x="119063" y="29813"/>
                      </a:lnTo>
                      <a:lnTo>
                        <a:pt x="119063" y="119063"/>
                      </a:lnTo>
                      <a:lnTo>
                        <a:pt x="148876" y="11906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0" name="Google Shape;1520;p38"/>
                <p:cNvSpPr/>
                <p:nvPr/>
              </p:nvSpPr>
              <p:spPr>
                <a:xfrm>
                  <a:off x="4606480" y="3756469"/>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1" name="Google Shape;1521;p38"/>
                <p:cNvSpPr/>
                <p:nvPr/>
              </p:nvSpPr>
              <p:spPr>
                <a:xfrm>
                  <a:off x="4666107" y="390524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38"/>
                <p:cNvSpPr/>
                <p:nvPr/>
              </p:nvSpPr>
              <p:spPr>
                <a:xfrm>
                  <a:off x="4695825" y="37266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38"/>
                <p:cNvSpPr/>
                <p:nvPr/>
              </p:nvSpPr>
              <p:spPr>
                <a:xfrm>
                  <a:off x="4785169" y="3815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4" name="Google Shape;1524;p38"/>
                <p:cNvSpPr/>
                <p:nvPr/>
              </p:nvSpPr>
              <p:spPr>
                <a:xfrm>
                  <a:off x="4725543" y="384571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5" name="Google Shape;1525;p38"/>
                <p:cNvSpPr/>
                <p:nvPr/>
              </p:nvSpPr>
              <p:spPr>
                <a:xfrm>
                  <a:off x="4695825" y="38755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6" name="Google Shape;1526;p38"/>
                <p:cNvSpPr/>
                <p:nvPr/>
              </p:nvSpPr>
              <p:spPr>
                <a:xfrm>
                  <a:off x="4785169" y="37266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7" name="Google Shape;1527;p38"/>
                <p:cNvSpPr/>
                <p:nvPr/>
              </p:nvSpPr>
              <p:spPr>
                <a:xfrm>
                  <a:off x="4725543" y="369684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8" name="Google Shape;1528;p38"/>
                <p:cNvSpPr/>
                <p:nvPr/>
              </p:nvSpPr>
              <p:spPr>
                <a:xfrm>
                  <a:off x="4814887" y="37564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9" name="Google Shape;1529;p38"/>
                <p:cNvSpPr/>
                <p:nvPr/>
              </p:nvSpPr>
              <p:spPr>
                <a:xfrm>
                  <a:off x="4666106" y="3726655"/>
                  <a:ext cx="148780" cy="178593"/>
                </a:xfrm>
                <a:custGeom>
                  <a:rect b="b" l="l" r="r" t="t"/>
                  <a:pathLst>
                    <a:path extrusionOk="0" h="178593" w="148780">
                      <a:moveTo>
                        <a:pt x="148781" y="29813"/>
                      </a:moveTo>
                      <a:lnTo>
                        <a:pt x="148781" y="89249"/>
                      </a:lnTo>
                      <a:lnTo>
                        <a:pt x="119063" y="89249"/>
                      </a:lnTo>
                      <a:lnTo>
                        <a:pt x="119063" y="119063"/>
                      </a:lnTo>
                      <a:lnTo>
                        <a:pt x="59436" y="119063"/>
                      </a:lnTo>
                      <a:lnTo>
                        <a:pt x="59436" y="148876"/>
                      </a:lnTo>
                      <a:lnTo>
                        <a:pt x="29718" y="148876"/>
                      </a:lnTo>
                      <a:lnTo>
                        <a:pt x="29718" y="178594"/>
                      </a:lnTo>
                      <a:lnTo>
                        <a:pt x="0" y="178594"/>
                      </a:lnTo>
                      <a:lnTo>
                        <a:pt x="0" y="119063"/>
                      </a:lnTo>
                      <a:lnTo>
                        <a:pt x="29718" y="119063"/>
                      </a:lnTo>
                      <a:lnTo>
                        <a:pt x="29718" y="29813"/>
                      </a:lnTo>
                      <a:lnTo>
                        <a:pt x="59436" y="29813"/>
                      </a:lnTo>
                      <a:lnTo>
                        <a:pt x="59436" y="0"/>
                      </a:lnTo>
                      <a:lnTo>
                        <a:pt x="119063" y="0"/>
                      </a:lnTo>
                      <a:lnTo>
                        <a:pt x="119063" y="29813"/>
                      </a:lnTo>
                      <a:lnTo>
                        <a:pt x="148781" y="2981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0" name="Google Shape;1530;p38"/>
                <p:cNvSpPr/>
                <p:nvPr/>
              </p:nvSpPr>
              <p:spPr>
                <a:xfrm>
                  <a:off x="4666107" y="3756469"/>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1" name="Google Shape;1531;p38"/>
                <p:cNvSpPr/>
                <p:nvPr/>
              </p:nvSpPr>
              <p:spPr>
                <a:xfrm rot="10800000">
                  <a:off x="4904136" y="44410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2" name="Google Shape;1532;p38"/>
                <p:cNvSpPr/>
                <p:nvPr/>
              </p:nvSpPr>
              <p:spPr>
                <a:xfrm>
                  <a:off x="4814887" y="423271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3" name="Google Shape;1533;p38"/>
                <p:cNvSpPr/>
                <p:nvPr/>
              </p:nvSpPr>
              <p:spPr>
                <a:xfrm>
                  <a:off x="4874418" y="432196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4" name="Google Shape;1534;p38"/>
                <p:cNvSpPr/>
                <p:nvPr/>
              </p:nvSpPr>
              <p:spPr>
                <a:xfrm>
                  <a:off x="4844605" y="435178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38"/>
                <p:cNvSpPr/>
                <p:nvPr/>
              </p:nvSpPr>
              <p:spPr>
                <a:xfrm>
                  <a:off x="4814887" y="438149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6" name="Google Shape;1536;p38"/>
                <p:cNvSpPr/>
                <p:nvPr/>
              </p:nvSpPr>
              <p:spPr>
                <a:xfrm>
                  <a:off x="4755356" y="4411217"/>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7" name="Google Shape;1537;p38"/>
                <p:cNvSpPr/>
                <p:nvPr/>
              </p:nvSpPr>
              <p:spPr>
                <a:xfrm>
                  <a:off x="4785169" y="42624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8" name="Google Shape;1538;p38"/>
                <p:cNvSpPr/>
                <p:nvPr/>
              </p:nvSpPr>
              <p:spPr>
                <a:xfrm>
                  <a:off x="4755356" y="42921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9" name="Google Shape;1539;p38"/>
                <p:cNvSpPr/>
                <p:nvPr/>
              </p:nvSpPr>
              <p:spPr>
                <a:xfrm>
                  <a:off x="4725543" y="432196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38"/>
                <p:cNvSpPr/>
                <p:nvPr/>
              </p:nvSpPr>
              <p:spPr>
                <a:xfrm>
                  <a:off x="4755356" y="441121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1" name="Google Shape;1541;p38"/>
                <p:cNvSpPr/>
                <p:nvPr/>
              </p:nvSpPr>
              <p:spPr>
                <a:xfrm>
                  <a:off x="4666107" y="4560093"/>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2" name="Google Shape;1542;p38"/>
                <p:cNvSpPr/>
                <p:nvPr/>
              </p:nvSpPr>
              <p:spPr>
                <a:xfrm>
                  <a:off x="4636293" y="4411217"/>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3" name="Google Shape;1543;p38"/>
                <p:cNvSpPr/>
                <p:nvPr/>
              </p:nvSpPr>
              <p:spPr>
                <a:xfrm>
                  <a:off x="4666107" y="450056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4" name="Google Shape;1544;p38"/>
                <p:cNvSpPr/>
                <p:nvPr/>
              </p:nvSpPr>
              <p:spPr>
                <a:xfrm>
                  <a:off x="4814887" y="453028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5" name="Google Shape;1545;p38"/>
                <p:cNvSpPr/>
                <p:nvPr/>
              </p:nvSpPr>
              <p:spPr>
                <a:xfrm>
                  <a:off x="4904232" y="447084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38"/>
                <p:cNvSpPr/>
                <p:nvPr/>
              </p:nvSpPr>
              <p:spPr>
                <a:xfrm>
                  <a:off x="4844605" y="4500562"/>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7" name="Google Shape;1547;p38"/>
                <p:cNvSpPr/>
                <p:nvPr/>
              </p:nvSpPr>
              <p:spPr>
                <a:xfrm>
                  <a:off x="4666107" y="44410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8" name="Google Shape;1548;p38"/>
                <p:cNvSpPr/>
                <p:nvPr/>
              </p:nvSpPr>
              <p:spPr>
                <a:xfrm>
                  <a:off x="4666107" y="4381499"/>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38"/>
                <p:cNvSpPr/>
                <p:nvPr/>
              </p:nvSpPr>
              <p:spPr>
                <a:xfrm>
                  <a:off x="4606480" y="4321968"/>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0" name="Google Shape;1550;p38"/>
                <p:cNvSpPr/>
                <p:nvPr/>
              </p:nvSpPr>
              <p:spPr>
                <a:xfrm>
                  <a:off x="4636293" y="4173092"/>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1" name="Google Shape;1551;p38"/>
                <p:cNvSpPr/>
                <p:nvPr/>
              </p:nvSpPr>
              <p:spPr>
                <a:xfrm>
                  <a:off x="4576762" y="423271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2" name="Google Shape;1552;p38"/>
                <p:cNvSpPr/>
                <p:nvPr/>
              </p:nvSpPr>
              <p:spPr>
                <a:xfrm>
                  <a:off x="4785169" y="4470844"/>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3" name="Google Shape;1553;p38"/>
                <p:cNvSpPr/>
                <p:nvPr/>
              </p:nvSpPr>
              <p:spPr>
                <a:xfrm>
                  <a:off x="4695825" y="4649342"/>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4" name="Google Shape;1554;p38"/>
                <p:cNvSpPr/>
                <p:nvPr/>
              </p:nvSpPr>
              <p:spPr>
                <a:xfrm>
                  <a:off x="4725543" y="4589906"/>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5" name="Google Shape;1555;p38"/>
                <p:cNvSpPr/>
                <p:nvPr/>
              </p:nvSpPr>
              <p:spPr>
                <a:xfrm>
                  <a:off x="4785169" y="4708969"/>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6" name="Google Shape;1556;p38"/>
                <p:cNvSpPr/>
                <p:nvPr/>
              </p:nvSpPr>
              <p:spPr>
                <a:xfrm>
                  <a:off x="4785169" y="4828031"/>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7" name="Google Shape;1557;p38"/>
                <p:cNvSpPr/>
                <p:nvPr/>
              </p:nvSpPr>
              <p:spPr>
                <a:xfrm>
                  <a:off x="4755356" y="4917280"/>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8" name="Google Shape;1558;p38"/>
                <p:cNvSpPr/>
                <p:nvPr/>
              </p:nvSpPr>
              <p:spPr>
                <a:xfrm>
                  <a:off x="4725543" y="5214937"/>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9" name="Google Shape;1559;p38"/>
                <p:cNvSpPr/>
                <p:nvPr/>
              </p:nvSpPr>
              <p:spPr>
                <a:xfrm>
                  <a:off x="4695825" y="5274468"/>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0" name="Google Shape;1560;p38"/>
                <p:cNvSpPr/>
                <p:nvPr/>
              </p:nvSpPr>
              <p:spPr>
                <a:xfrm>
                  <a:off x="4606480" y="5333999"/>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1" name="Google Shape;1561;p38"/>
                <p:cNvSpPr/>
                <p:nvPr/>
              </p:nvSpPr>
              <p:spPr>
                <a:xfrm>
                  <a:off x="4517231" y="5244655"/>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2" name="Google Shape;1562;p38"/>
                <p:cNvSpPr/>
                <p:nvPr/>
              </p:nvSpPr>
              <p:spPr>
                <a:xfrm>
                  <a:off x="4576762" y="52446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3" name="Google Shape;1563;p38"/>
                <p:cNvSpPr/>
                <p:nvPr/>
              </p:nvSpPr>
              <p:spPr>
                <a:xfrm>
                  <a:off x="4606480" y="527446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38"/>
                <p:cNvSpPr/>
                <p:nvPr/>
              </p:nvSpPr>
              <p:spPr>
                <a:xfrm>
                  <a:off x="4666107" y="527446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38"/>
                <p:cNvSpPr/>
                <p:nvPr/>
              </p:nvSpPr>
              <p:spPr>
                <a:xfrm>
                  <a:off x="4636293" y="52446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6" name="Google Shape;1566;p38"/>
                <p:cNvSpPr/>
                <p:nvPr/>
              </p:nvSpPr>
              <p:spPr>
                <a:xfrm>
                  <a:off x="4606480" y="518521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7" name="Google Shape;1567;p38"/>
                <p:cNvSpPr/>
                <p:nvPr/>
              </p:nvSpPr>
              <p:spPr>
                <a:xfrm>
                  <a:off x="4576762" y="5036343"/>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8" name="Google Shape;1568;p38"/>
                <p:cNvSpPr/>
                <p:nvPr/>
              </p:nvSpPr>
              <p:spPr>
                <a:xfrm>
                  <a:off x="4606480" y="50661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9" name="Google Shape;1569;p38"/>
                <p:cNvSpPr/>
                <p:nvPr/>
              </p:nvSpPr>
              <p:spPr>
                <a:xfrm>
                  <a:off x="4636293" y="5095874"/>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38"/>
                <p:cNvSpPr/>
                <p:nvPr/>
              </p:nvSpPr>
              <p:spPr>
                <a:xfrm>
                  <a:off x="4695825" y="50661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1" name="Google Shape;1571;p38"/>
                <p:cNvSpPr/>
                <p:nvPr/>
              </p:nvSpPr>
              <p:spPr>
                <a:xfrm>
                  <a:off x="4547044" y="5125592"/>
                  <a:ext cx="29717" cy="59531"/>
                </a:xfrm>
                <a:custGeom>
                  <a:rect b="b" l="l" r="r" t="t"/>
                  <a:pathLst>
                    <a:path extrusionOk="0" h="59531" w="29717">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2" name="Google Shape;1572;p38"/>
                <p:cNvSpPr/>
                <p:nvPr/>
              </p:nvSpPr>
              <p:spPr>
                <a:xfrm>
                  <a:off x="4547044" y="5214937"/>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3" name="Google Shape;1573;p38"/>
                <p:cNvSpPr/>
                <p:nvPr/>
              </p:nvSpPr>
              <p:spPr>
                <a:xfrm>
                  <a:off x="4517231" y="5274468"/>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38"/>
                <p:cNvSpPr/>
                <p:nvPr/>
              </p:nvSpPr>
              <p:spPr>
                <a:xfrm>
                  <a:off x="4576762" y="5304281"/>
                  <a:ext cx="89344" cy="29718"/>
                </a:xfrm>
                <a:custGeom>
                  <a:rect b="b" l="l" r="r" t="t"/>
                  <a:pathLst>
                    <a:path extrusionOk="0" h="29718" w="89344">
                      <a:moveTo>
                        <a:pt x="0" y="0"/>
                      </a:moveTo>
                      <a:lnTo>
                        <a:pt x="89344" y="0"/>
                      </a:lnTo>
                      <a:lnTo>
                        <a:pt x="89344"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5" name="Google Shape;1575;p38"/>
                <p:cNvSpPr/>
                <p:nvPr/>
              </p:nvSpPr>
              <p:spPr>
                <a:xfrm>
                  <a:off x="4785169" y="402431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6" name="Google Shape;1576;p38"/>
                <p:cNvSpPr/>
                <p:nvPr/>
              </p:nvSpPr>
              <p:spPr>
                <a:xfrm>
                  <a:off x="4695825" y="399459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7" name="Google Shape;1577;p38"/>
                <p:cNvSpPr/>
                <p:nvPr/>
              </p:nvSpPr>
              <p:spPr>
                <a:xfrm>
                  <a:off x="4368355" y="3964780"/>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8" name="Google Shape;1578;p38"/>
                <p:cNvSpPr/>
                <p:nvPr/>
              </p:nvSpPr>
              <p:spPr>
                <a:xfrm>
                  <a:off x="4606480" y="3845718"/>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9" name="Google Shape;1579;p38"/>
                <p:cNvSpPr/>
                <p:nvPr/>
              </p:nvSpPr>
              <p:spPr>
                <a:xfrm>
                  <a:off x="4666107" y="3845718"/>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0" name="Google Shape;1580;p38"/>
                <p:cNvSpPr/>
                <p:nvPr/>
              </p:nvSpPr>
              <p:spPr>
                <a:xfrm>
                  <a:off x="4576762" y="3815905"/>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1" name="Google Shape;1581;p38"/>
                <p:cNvSpPr/>
                <p:nvPr/>
              </p:nvSpPr>
              <p:spPr>
                <a:xfrm>
                  <a:off x="4695825" y="3815905"/>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2" name="Google Shape;1582;p38"/>
                <p:cNvSpPr/>
                <p:nvPr/>
              </p:nvSpPr>
              <p:spPr>
                <a:xfrm>
                  <a:off x="4517231" y="3815905"/>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3" name="Google Shape;1583;p38"/>
                <p:cNvSpPr/>
                <p:nvPr/>
              </p:nvSpPr>
              <p:spPr>
                <a:xfrm>
                  <a:off x="4755356" y="381590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4" name="Google Shape;1584;p38"/>
                <p:cNvSpPr/>
                <p:nvPr/>
              </p:nvSpPr>
              <p:spPr>
                <a:xfrm>
                  <a:off x="4427982" y="3994594"/>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38"/>
                <p:cNvSpPr/>
                <p:nvPr/>
              </p:nvSpPr>
              <p:spPr>
                <a:xfrm>
                  <a:off x="4874418" y="399459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38"/>
                <p:cNvSpPr/>
                <p:nvPr/>
              </p:nvSpPr>
              <p:spPr>
                <a:xfrm>
                  <a:off x="4547044" y="3964780"/>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38"/>
                <p:cNvSpPr/>
                <p:nvPr/>
              </p:nvSpPr>
              <p:spPr>
                <a:xfrm>
                  <a:off x="4725543" y="372665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8" name="Google Shape;1588;p38"/>
                <p:cNvSpPr/>
                <p:nvPr/>
              </p:nvSpPr>
              <p:spPr>
                <a:xfrm>
                  <a:off x="4517231" y="3726655"/>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9" name="Google Shape;1589;p38"/>
                <p:cNvSpPr/>
                <p:nvPr/>
              </p:nvSpPr>
              <p:spPr>
                <a:xfrm>
                  <a:off x="4785169" y="3964780"/>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0" name="Google Shape;1590;p38"/>
                <p:cNvSpPr/>
                <p:nvPr/>
              </p:nvSpPr>
              <p:spPr>
                <a:xfrm>
                  <a:off x="4457700" y="3934967"/>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1" name="Google Shape;1591;p38"/>
                <p:cNvSpPr/>
                <p:nvPr/>
              </p:nvSpPr>
              <p:spPr>
                <a:xfrm>
                  <a:off x="4785169" y="3756469"/>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2" name="Google Shape;1592;p38"/>
                <p:cNvSpPr/>
                <p:nvPr/>
              </p:nvSpPr>
              <p:spPr>
                <a:xfrm>
                  <a:off x="4487418" y="3786187"/>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93" name="Google Shape;1593;p38"/>
              <p:cNvGrpSpPr/>
              <p:nvPr/>
            </p:nvGrpSpPr>
            <p:grpSpPr>
              <a:xfrm>
                <a:off x="4933950" y="3726655"/>
                <a:ext cx="357187" cy="1488282"/>
                <a:chOff x="4933950" y="3726655"/>
                <a:chExt cx="357187" cy="1488282"/>
              </a:xfrm>
            </p:grpSpPr>
            <p:sp>
              <p:nvSpPr>
                <p:cNvPr id="1594" name="Google Shape;1594;p38"/>
                <p:cNvSpPr/>
                <p:nvPr/>
              </p:nvSpPr>
              <p:spPr>
                <a:xfrm>
                  <a:off x="5053012" y="4738687"/>
                  <a:ext cx="29718" cy="446531"/>
                </a:xfrm>
                <a:custGeom>
                  <a:rect b="b" l="l" r="r" t="t"/>
                  <a:pathLst>
                    <a:path extrusionOk="0" h="446531" w="29718">
                      <a:moveTo>
                        <a:pt x="0" y="0"/>
                      </a:moveTo>
                      <a:lnTo>
                        <a:pt x="29718" y="0"/>
                      </a:lnTo>
                      <a:lnTo>
                        <a:pt x="29718" y="446532"/>
                      </a:lnTo>
                      <a:lnTo>
                        <a:pt x="0" y="44653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5" name="Google Shape;1595;p38"/>
                <p:cNvSpPr/>
                <p:nvPr/>
              </p:nvSpPr>
              <p:spPr>
                <a:xfrm>
                  <a:off x="5142357" y="4738687"/>
                  <a:ext cx="29718" cy="446531"/>
                </a:xfrm>
                <a:custGeom>
                  <a:rect b="b" l="l" r="r" t="t"/>
                  <a:pathLst>
                    <a:path extrusionOk="0" h="446531" w="29718">
                      <a:moveTo>
                        <a:pt x="0" y="0"/>
                      </a:moveTo>
                      <a:lnTo>
                        <a:pt x="29718" y="0"/>
                      </a:lnTo>
                      <a:lnTo>
                        <a:pt x="29718" y="446532"/>
                      </a:lnTo>
                      <a:lnTo>
                        <a:pt x="0" y="44653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6" name="Google Shape;1596;p38"/>
                <p:cNvSpPr/>
                <p:nvPr/>
              </p:nvSpPr>
              <p:spPr>
                <a:xfrm>
                  <a:off x="5082730" y="518521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7" name="Google Shape;1597;p38"/>
                <p:cNvSpPr/>
                <p:nvPr/>
              </p:nvSpPr>
              <p:spPr>
                <a:xfrm>
                  <a:off x="5082730" y="51554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8" name="Google Shape;1598;p38"/>
                <p:cNvSpPr/>
                <p:nvPr/>
              </p:nvSpPr>
              <p:spPr>
                <a:xfrm>
                  <a:off x="5112543" y="5155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9" name="Google Shape;1599;p38"/>
                <p:cNvSpPr/>
                <p:nvPr/>
              </p:nvSpPr>
              <p:spPr>
                <a:xfrm>
                  <a:off x="5112543" y="512559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38"/>
                <p:cNvSpPr/>
                <p:nvPr/>
              </p:nvSpPr>
              <p:spPr>
                <a:xfrm>
                  <a:off x="5082730" y="512559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38"/>
                <p:cNvSpPr/>
                <p:nvPr/>
              </p:nvSpPr>
              <p:spPr>
                <a:xfrm>
                  <a:off x="5082730" y="5095874"/>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2" name="Google Shape;1602;p38"/>
                <p:cNvSpPr/>
                <p:nvPr/>
              </p:nvSpPr>
              <p:spPr>
                <a:xfrm>
                  <a:off x="5112543" y="503634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3" name="Google Shape;1603;p38"/>
                <p:cNvSpPr/>
                <p:nvPr/>
              </p:nvSpPr>
              <p:spPr>
                <a:xfrm>
                  <a:off x="5082730" y="497681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38"/>
                <p:cNvSpPr/>
                <p:nvPr/>
              </p:nvSpPr>
              <p:spPr>
                <a:xfrm>
                  <a:off x="5082730" y="4798218"/>
                  <a:ext cx="59626" cy="327374"/>
                </a:xfrm>
                <a:custGeom>
                  <a:rect b="b" l="l" r="r" t="t"/>
                  <a:pathLst>
                    <a:path extrusionOk="0" h="327374" w="59626">
                      <a:moveTo>
                        <a:pt x="29813" y="238125"/>
                      </a:moveTo>
                      <a:lnTo>
                        <a:pt x="29813" y="267938"/>
                      </a:lnTo>
                      <a:lnTo>
                        <a:pt x="59626" y="267938"/>
                      </a:lnTo>
                      <a:lnTo>
                        <a:pt x="59626" y="327374"/>
                      </a:lnTo>
                      <a:lnTo>
                        <a:pt x="29813" y="327374"/>
                      </a:lnTo>
                      <a:lnTo>
                        <a:pt x="29813" y="297656"/>
                      </a:lnTo>
                      <a:lnTo>
                        <a:pt x="0" y="297656"/>
                      </a:lnTo>
                      <a:lnTo>
                        <a:pt x="0" y="208312"/>
                      </a:lnTo>
                      <a:lnTo>
                        <a:pt x="29813" y="208312"/>
                      </a:lnTo>
                      <a:lnTo>
                        <a:pt x="29813" y="178594"/>
                      </a:lnTo>
                      <a:lnTo>
                        <a:pt x="0" y="178594"/>
                      </a:lnTo>
                      <a:lnTo>
                        <a:pt x="0" y="0"/>
                      </a:lnTo>
                      <a:lnTo>
                        <a:pt x="59626" y="0"/>
                      </a:lnTo>
                      <a:lnTo>
                        <a:pt x="59626" y="238125"/>
                      </a:lnTo>
                      <a:lnTo>
                        <a:pt x="29813" y="2381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5" name="Google Shape;1605;p38"/>
                <p:cNvSpPr/>
                <p:nvPr/>
              </p:nvSpPr>
              <p:spPr>
                <a:xfrm>
                  <a:off x="5082730" y="4768405"/>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6" name="Google Shape;1606;p38"/>
                <p:cNvSpPr/>
                <p:nvPr/>
              </p:nvSpPr>
              <p:spPr>
                <a:xfrm>
                  <a:off x="5082730" y="4708969"/>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7" name="Google Shape;1607;p38"/>
                <p:cNvSpPr/>
                <p:nvPr/>
              </p:nvSpPr>
              <p:spPr>
                <a:xfrm>
                  <a:off x="5082730" y="4738687"/>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8" name="Google Shape;1608;p38"/>
                <p:cNvSpPr/>
                <p:nvPr/>
              </p:nvSpPr>
              <p:spPr>
                <a:xfrm>
                  <a:off x="5023294" y="4679155"/>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9" name="Google Shape;1609;p38"/>
                <p:cNvSpPr/>
                <p:nvPr/>
              </p:nvSpPr>
              <p:spPr>
                <a:xfrm>
                  <a:off x="5142357" y="4679155"/>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0" name="Google Shape;1610;p38"/>
                <p:cNvSpPr/>
                <p:nvPr/>
              </p:nvSpPr>
              <p:spPr>
                <a:xfrm>
                  <a:off x="4993481" y="464934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1" name="Google Shape;1611;p38"/>
                <p:cNvSpPr/>
                <p:nvPr/>
              </p:nvSpPr>
              <p:spPr>
                <a:xfrm>
                  <a:off x="4963668" y="4560093"/>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2" name="Google Shape;1612;p38"/>
                <p:cNvSpPr/>
                <p:nvPr/>
              </p:nvSpPr>
              <p:spPr>
                <a:xfrm>
                  <a:off x="4963668" y="46493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3" name="Google Shape;1613;p38"/>
                <p:cNvSpPr/>
                <p:nvPr/>
              </p:nvSpPr>
              <p:spPr>
                <a:xfrm>
                  <a:off x="5231606" y="46493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4" name="Google Shape;1614;p38"/>
                <p:cNvSpPr/>
                <p:nvPr/>
              </p:nvSpPr>
              <p:spPr>
                <a:xfrm>
                  <a:off x="4993481" y="467915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38"/>
                <p:cNvSpPr/>
                <p:nvPr/>
              </p:nvSpPr>
              <p:spPr>
                <a:xfrm>
                  <a:off x="5053012" y="4708969"/>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38"/>
                <p:cNvSpPr/>
                <p:nvPr/>
              </p:nvSpPr>
              <p:spPr>
                <a:xfrm>
                  <a:off x="4993481" y="470896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7" name="Google Shape;1617;p38"/>
                <p:cNvSpPr/>
                <p:nvPr/>
              </p:nvSpPr>
              <p:spPr>
                <a:xfrm>
                  <a:off x="5142357" y="4708969"/>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8" name="Google Shape;1618;p38"/>
                <p:cNvSpPr/>
                <p:nvPr/>
              </p:nvSpPr>
              <p:spPr>
                <a:xfrm>
                  <a:off x="5172075" y="470896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9" name="Google Shape;1619;p38"/>
                <p:cNvSpPr/>
                <p:nvPr/>
              </p:nvSpPr>
              <p:spPr>
                <a:xfrm>
                  <a:off x="5261419" y="45899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0" name="Google Shape;1620;p38"/>
                <p:cNvSpPr/>
                <p:nvPr/>
              </p:nvSpPr>
              <p:spPr>
                <a:xfrm>
                  <a:off x="4933950" y="45899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1" name="Google Shape;1621;p38"/>
                <p:cNvSpPr/>
                <p:nvPr/>
              </p:nvSpPr>
              <p:spPr>
                <a:xfrm>
                  <a:off x="5172075" y="4560093"/>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2" name="Google Shape;1622;p38"/>
                <p:cNvSpPr/>
                <p:nvPr/>
              </p:nvSpPr>
              <p:spPr>
                <a:xfrm>
                  <a:off x="5053012" y="4589906"/>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3" name="Google Shape;1623;p38"/>
                <p:cNvSpPr/>
                <p:nvPr/>
              </p:nvSpPr>
              <p:spPr>
                <a:xfrm>
                  <a:off x="5142357" y="4589906"/>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4" name="Google Shape;1624;p38"/>
                <p:cNvSpPr/>
                <p:nvPr/>
              </p:nvSpPr>
              <p:spPr>
                <a:xfrm>
                  <a:off x="5142357" y="3756469"/>
                  <a:ext cx="29718" cy="803719"/>
                </a:xfrm>
                <a:custGeom>
                  <a:rect b="b" l="l" r="r" t="t"/>
                  <a:pathLst>
                    <a:path extrusionOk="0" h="803719" w="29718">
                      <a:moveTo>
                        <a:pt x="0" y="0"/>
                      </a:moveTo>
                      <a:lnTo>
                        <a:pt x="29718" y="0"/>
                      </a:lnTo>
                      <a:lnTo>
                        <a:pt x="29718" y="803720"/>
                      </a:lnTo>
                      <a:lnTo>
                        <a:pt x="0" y="80372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5" name="Google Shape;1625;p38"/>
                <p:cNvSpPr/>
                <p:nvPr/>
              </p:nvSpPr>
              <p:spPr>
                <a:xfrm>
                  <a:off x="5142357" y="4560093"/>
                  <a:ext cx="29718" cy="29718"/>
                </a:xfrm>
                <a:custGeom>
                  <a:rect b="b" l="l" r="r" t="t"/>
                  <a:pathLst>
                    <a:path extrusionOk="0" h="29718" w="29718">
                      <a:moveTo>
                        <a:pt x="0" y="0"/>
                      </a:moveTo>
                      <a:lnTo>
                        <a:pt x="29718" y="0"/>
                      </a:lnTo>
                      <a:lnTo>
                        <a:pt x="29718" y="29718"/>
                      </a:lnTo>
                      <a:lnTo>
                        <a:pt x="0" y="29718"/>
                      </a:lnTo>
                      <a:close/>
                    </a:path>
                  </a:pathLst>
                </a:custGeom>
                <a:solidFill>
                  <a:srgbClr val="DAD0F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38"/>
                <p:cNvSpPr/>
                <p:nvPr/>
              </p:nvSpPr>
              <p:spPr>
                <a:xfrm>
                  <a:off x="5112543" y="4143374"/>
                  <a:ext cx="29718" cy="476250"/>
                </a:xfrm>
                <a:custGeom>
                  <a:rect b="b" l="l" r="r" t="t"/>
                  <a:pathLst>
                    <a:path extrusionOk="0" h="476250" w="29718">
                      <a:moveTo>
                        <a:pt x="0" y="0"/>
                      </a:moveTo>
                      <a:lnTo>
                        <a:pt x="29718" y="0"/>
                      </a:lnTo>
                      <a:lnTo>
                        <a:pt x="29718" y="476250"/>
                      </a:lnTo>
                      <a:lnTo>
                        <a:pt x="0" y="4762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7" name="Google Shape;1627;p38"/>
                <p:cNvSpPr/>
                <p:nvPr/>
              </p:nvSpPr>
              <p:spPr>
                <a:xfrm>
                  <a:off x="5053012" y="3845718"/>
                  <a:ext cx="29718" cy="714375"/>
                </a:xfrm>
                <a:custGeom>
                  <a:rect b="b" l="l" r="r" t="t"/>
                  <a:pathLst>
                    <a:path extrusionOk="0" h="714375" w="29718">
                      <a:moveTo>
                        <a:pt x="0" y="0"/>
                      </a:moveTo>
                      <a:lnTo>
                        <a:pt x="29718" y="0"/>
                      </a:lnTo>
                      <a:lnTo>
                        <a:pt x="29718" y="714375"/>
                      </a:lnTo>
                      <a:lnTo>
                        <a:pt x="0" y="7143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8" name="Google Shape;1628;p38"/>
                <p:cNvSpPr/>
                <p:nvPr/>
              </p:nvSpPr>
              <p:spPr>
                <a:xfrm>
                  <a:off x="5082730" y="4619624"/>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38"/>
                <p:cNvSpPr/>
                <p:nvPr/>
              </p:nvSpPr>
              <p:spPr>
                <a:xfrm>
                  <a:off x="4963668" y="4589906"/>
                  <a:ext cx="297751" cy="119062"/>
                </a:xfrm>
                <a:custGeom>
                  <a:rect b="b" l="l" r="r" t="t"/>
                  <a:pathLst>
                    <a:path extrusionOk="0" h="119062" w="297751">
                      <a:moveTo>
                        <a:pt x="297752" y="0"/>
                      </a:moveTo>
                      <a:lnTo>
                        <a:pt x="297752" y="59436"/>
                      </a:lnTo>
                      <a:lnTo>
                        <a:pt x="238125" y="59436"/>
                      </a:lnTo>
                      <a:lnTo>
                        <a:pt x="238125" y="89249"/>
                      </a:lnTo>
                      <a:lnTo>
                        <a:pt x="178689" y="89249"/>
                      </a:lnTo>
                      <a:lnTo>
                        <a:pt x="178689" y="119063"/>
                      </a:lnTo>
                      <a:lnTo>
                        <a:pt x="119063" y="119063"/>
                      </a:lnTo>
                      <a:lnTo>
                        <a:pt x="119063" y="89249"/>
                      </a:lnTo>
                      <a:lnTo>
                        <a:pt x="59626" y="89249"/>
                      </a:lnTo>
                      <a:lnTo>
                        <a:pt x="59626" y="59436"/>
                      </a:lnTo>
                      <a:lnTo>
                        <a:pt x="0" y="59436"/>
                      </a:lnTo>
                      <a:lnTo>
                        <a:pt x="0" y="0"/>
                      </a:lnTo>
                      <a:lnTo>
                        <a:pt x="89344" y="0"/>
                      </a:lnTo>
                      <a:lnTo>
                        <a:pt x="89344" y="29718"/>
                      </a:lnTo>
                      <a:lnTo>
                        <a:pt x="119063" y="29718"/>
                      </a:lnTo>
                      <a:lnTo>
                        <a:pt x="119063" y="59436"/>
                      </a:lnTo>
                      <a:lnTo>
                        <a:pt x="178689" y="59436"/>
                      </a:lnTo>
                      <a:lnTo>
                        <a:pt x="178689" y="29718"/>
                      </a:lnTo>
                      <a:lnTo>
                        <a:pt x="208407" y="29718"/>
                      </a:lnTo>
                      <a:lnTo>
                        <a:pt x="208407" y="0"/>
                      </a:lnTo>
                      <a:lnTo>
                        <a:pt x="297752"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38"/>
                <p:cNvSpPr/>
                <p:nvPr/>
              </p:nvSpPr>
              <p:spPr>
                <a:xfrm>
                  <a:off x="5201793" y="467915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38"/>
                <p:cNvSpPr/>
                <p:nvPr/>
              </p:nvSpPr>
              <p:spPr>
                <a:xfrm>
                  <a:off x="5201793" y="464934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38"/>
                <p:cNvSpPr/>
                <p:nvPr/>
              </p:nvSpPr>
              <p:spPr>
                <a:xfrm>
                  <a:off x="5112543" y="3964780"/>
                  <a:ext cx="29718" cy="119062"/>
                </a:xfrm>
                <a:custGeom>
                  <a:rect b="b" l="l" r="r" t="t"/>
                  <a:pathLst>
                    <a:path extrusionOk="0" h="119062" w="29718">
                      <a:moveTo>
                        <a:pt x="0" y="0"/>
                      </a:moveTo>
                      <a:lnTo>
                        <a:pt x="29718" y="0"/>
                      </a:lnTo>
                      <a:lnTo>
                        <a:pt x="29718" y="119063"/>
                      </a:lnTo>
                      <a:lnTo>
                        <a:pt x="0" y="1190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38"/>
                <p:cNvSpPr/>
                <p:nvPr/>
              </p:nvSpPr>
              <p:spPr>
                <a:xfrm>
                  <a:off x="5082730" y="3756469"/>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38"/>
                <p:cNvSpPr/>
                <p:nvPr/>
              </p:nvSpPr>
              <p:spPr>
                <a:xfrm>
                  <a:off x="5112543" y="3726655"/>
                  <a:ext cx="29718" cy="29718"/>
                </a:xfrm>
                <a:custGeom>
                  <a:rect b="b" l="l" r="r" t="t"/>
                  <a:pathLst>
                    <a:path extrusionOk="0" h="29718" w="29718">
                      <a:moveTo>
                        <a:pt x="0" y="0"/>
                      </a:moveTo>
                      <a:lnTo>
                        <a:pt x="29718" y="0"/>
                      </a:lnTo>
                      <a:lnTo>
                        <a:pt x="29718" y="29718"/>
                      </a:lnTo>
                      <a:lnTo>
                        <a:pt x="0" y="29718"/>
                      </a:lnTo>
                      <a:close/>
                    </a:path>
                  </a:pathLst>
                </a:custGeom>
                <a:solidFill>
                  <a:srgbClr val="0D078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38"/>
                <p:cNvSpPr/>
                <p:nvPr/>
              </p:nvSpPr>
              <p:spPr>
                <a:xfrm>
                  <a:off x="5053012" y="3756469"/>
                  <a:ext cx="89344" cy="863155"/>
                </a:xfrm>
                <a:custGeom>
                  <a:rect b="b" l="l" r="r" t="t"/>
                  <a:pathLst>
                    <a:path extrusionOk="0" h="863155" w="89344">
                      <a:moveTo>
                        <a:pt x="89344" y="0"/>
                      </a:moveTo>
                      <a:lnTo>
                        <a:pt x="89344" y="208312"/>
                      </a:lnTo>
                      <a:lnTo>
                        <a:pt x="59531" y="208312"/>
                      </a:lnTo>
                      <a:lnTo>
                        <a:pt x="59531" y="327374"/>
                      </a:lnTo>
                      <a:lnTo>
                        <a:pt x="89344" y="327374"/>
                      </a:lnTo>
                      <a:lnTo>
                        <a:pt x="89344" y="386905"/>
                      </a:lnTo>
                      <a:lnTo>
                        <a:pt x="59531" y="386905"/>
                      </a:lnTo>
                      <a:lnTo>
                        <a:pt x="59531" y="863155"/>
                      </a:lnTo>
                      <a:lnTo>
                        <a:pt x="29718" y="863155"/>
                      </a:lnTo>
                      <a:lnTo>
                        <a:pt x="29718" y="833438"/>
                      </a:lnTo>
                      <a:lnTo>
                        <a:pt x="0" y="833438"/>
                      </a:lnTo>
                      <a:lnTo>
                        <a:pt x="0" y="803624"/>
                      </a:lnTo>
                      <a:lnTo>
                        <a:pt x="29718" y="803624"/>
                      </a:lnTo>
                      <a:lnTo>
                        <a:pt x="29718" y="89249"/>
                      </a:lnTo>
                      <a:lnTo>
                        <a:pt x="59531" y="89249"/>
                      </a:lnTo>
                      <a:lnTo>
                        <a:pt x="59531" y="0"/>
                      </a:lnTo>
                      <a:lnTo>
                        <a:pt x="89344"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38"/>
                <p:cNvSpPr/>
                <p:nvPr/>
              </p:nvSpPr>
              <p:spPr>
                <a:xfrm>
                  <a:off x="5172075" y="4589906"/>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38"/>
                <p:cNvSpPr/>
                <p:nvPr/>
              </p:nvSpPr>
              <p:spPr>
                <a:xfrm>
                  <a:off x="4963668" y="4589906"/>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38"/>
                <p:cNvSpPr/>
                <p:nvPr/>
              </p:nvSpPr>
              <p:spPr>
                <a:xfrm>
                  <a:off x="5053012" y="4560093"/>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38"/>
                <p:cNvSpPr/>
                <p:nvPr/>
              </p:nvSpPr>
              <p:spPr>
                <a:xfrm>
                  <a:off x="5082730" y="4589906"/>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0" name="Google Shape;1640;p38"/>
                <p:cNvSpPr/>
                <p:nvPr/>
              </p:nvSpPr>
              <p:spPr>
                <a:xfrm>
                  <a:off x="5142357" y="4560093"/>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1" name="Google Shape;1641;p38"/>
                <p:cNvSpPr/>
                <p:nvPr/>
              </p:nvSpPr>
              <p:spPr>
                <a:xfrm>
                  <a:off x="5082730" y="47982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38"/>
                <p:cNvSpPr/>
                <p:nvPr/>
              </p:nvSpPr>
              <p:spPr>
                <a:xfrm>
                  <a:off x="5112543" y="4828031"/>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3" name="Google Shape;1643;p38"/>
                <p:cNvSpPr/>
                <p:nvPr/>
              </p:nvSpPr>
              <p:spPr>
                <a:xfrm>
                  <a:off x="5082730" y="488746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4" name="Google Shape;1644;p38"/>
              <p:cNvGrpSpPr/>
              <p:nvPr/>
            </p:nvGrpSpPr>
            <p:grpSpPr>
              <a:xfrm>
                <a:off x="4993481" y="3548062"/>
                <a:ext cx="386905" cy="386905"/>
                <a:chOff x="4993481" y="3548062"/>
                <a:chExt cx="386905" cy="386905"/>
              </a:xfrm>
            </p:grpSpPr>
            <p:sp>
              <p:nvSpPr>
                <p:cNvPr id="1645" name="Google Shape;1645;p38"/>
                <p:cNvSpPr/>
                <p:nvPr/>
              </p:nvSpPr>
              <p:spPr>
                <a:xfrm>
                  <a:off x="5023294" y="3726655"/>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6" name="Google Shape;1646;p38"/>
                <p:cNvSpPr/>
                <p:nvPr/>
              </p:nvSpPr>
              <p:spPr>
                <a:xfrm>
                  <a:off x="5291137" y="3726655"/>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7" name="Google Shape;1647;p38"/>
                <p:cNvSpPr/>
                <p:nvPr/>
              </p:nvSpPr>
              <p:spPr>
                <a:xfrm>
                  <a:off x="5350668" y="372665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8" name="Google Shape;1648;p38"/>
                <p:cNvSpPr/>
                <p:nvPr/>
              </p:nvSpPr>
              <p:spPr>
                <a:xfrm>
                  <a:off x="5172075" y="354806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9" name="Google Shape;1649;p38"/>
                <p:cNvSpPr/>
                <p:nvPr/>
              </p:nvSpPr>
              <p:spPr>
                <a:xfrm>
                  <a:off x="5172075" y="390524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0" name="Google Shape;1650;p38"/>
                <p:cNvSpPr/>
                <p:nvPr/>
              </p:nvSpPr>
              <p:spPr>
                <a:xfrm>
                  <a:off x="4993481" y="372665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1" name="Google Shape;1651;p38"/>
                <p:cNvSpPr/>
                <p:nvPr/>
              </p:nvSpPr>
              <p:spPr>
                <a:xfrm>
                  <a:off x="5172075" y="3875531"/>
                  <a:ext cx="29718" cy="29718"/>
                </a:xfrm>
                <a:custGeom>
                  <a:rect b="b" l="l" r="r" t="t"/>
                  <a:pathLst>
                    <a:path extrusionOk="0" h="29718" w="29718">
                      <a:moveTo>
                        <a:pt x="0" y="0"/>
                      </a:moveTo>
                      <a:lnTo>
                        <a:pt x="29718" y="0"/>
                      </a:lnTo>
                      <a:lnTo>
                        <a:pt x="29718" y="29718"/>
                      </a:lnTo>
                      <a:lnTo>
                        <a:pt x="0" y="29718"/>
                      </a:lnTo>
                      <a:close/>
                    </a:path>
                  </a:pathLst>
                </a:custGeom>
                <a:solidFill>
                  <a:srgbClr val="FBB03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38"/>
                <p:cNvSpPr/>
                <p:nvPr/>
              </p:nvSpPr>
              <p:spPr>
                <a:xfrm>
                  <a:off x="5172075" y="3577780"/>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3" name="Google Shape;1653;p38"/>
                <p:cNvSpPr/>
                <p:nvPr/>
              </p:nvSpPr>
              <p:spPr>
                <a:xfrm>
                  <a:off x="5172075" y="3845718"/>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4" name="Google Shape;1654;p38"/>
                <p:cNvSpPr/>
                <p:nvPr/>
              </p:nvSpPr>
              <p:spPr>
                <a:xfrm>
                  <a:off x="5082730" y="369684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5" name="Google Shape;1655;p38"/>
                <p:cNvSpPr/>
                <p:nvPr/>
              </p:nvSpPr>
              <p:spPr>
                <a:xfrm>
                  <a:off x="5082730" y="3756469"/>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6" name="Google Shape;1656;p38"/>
                <p:cNvSpPr/>
                <p:nvPr/>
              </p:nvSpPr>
              <p:spPr>
                <a:xfrm>
                  <a:off x="5231606" y="369684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7" name="Google Shape;1657;p38"/>
                <p:cNvSpPr/>
                <p:nvPr/>
              </p:nvSpPr>
              <p:spPr>
                <a:xfrm>
                  <a:off x="5231606" y="3756469"/>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8" name="Google Shape;1658;p38"/>
                <p:cNvSpPr/>
                <p:nvPr/>
              </p:nvSpPr>
              <p:spPr>
                <a:xfrm>
                  <a:off x="5142357" y="3637406"/>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9" name="Google Shape;1659;p38"/>
                <p:cNvSpPr/>
                <p:nvPr/>
              </p:nvSpPr>
              <p:spPr>
                <a:xfrm>
                  <a:off x="5142357" y="3786187"/>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0" name="Google Shape;1660;p38"/>
                <p:cNvSpPr/>
                <p:nvPr/>
              </p:nvSpPr>
              <p:spPr>
                <a:xfrm>
                  <a:off x="5201793" y="3637406"/>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1" name="Google Shape;1661;p38"/>
                <p:cNvSpPr/>
                <p:nvPr/>
              </p:nvSpPr>
              <p:spPr>
                <a:xfrm>
                  <a:off x="5082730" y="3637406"/>
                  <a:ext cx="208406" cy="208311"/>
                </a:xfrm>
                <a:custGeom>
                  <a:rect b="b" l="l" r="r" t="t"/>
                  <a:pathLst>
                    <a:path extrusionOk="0" h="208311" w="208406">
                      <a:moveTo>
                        <a:pt x="208407" y="89249"/>
                      </a:moveTo>
                      <a:lnTo>
                        <a:pt x="208407" y="119063"/>
                      </a:lnTo>
                      <a:lnTo>
                        <a:pt x="148876" y="119063"/>
                      </a:lnTo>
                      <a:lnTo>
                        <a:pt x="148876" y="148780"/>
                      </a:lnTo>
                      <a:lnTo>
                        <a:pt x="119062" y="148780"/>
                      </a:lnTo>
                      <a:lnTo>
                        <a:pt x="119062" y="208312"/>
                      </a:lnTo>
                      <a:lnTo>
                        <a:pt x="89344" y="208312"/>
                      </a:lnTo>
                      <a:lnTo>
                        <a:pt x="89344" y="148780"/>
                      </a:lnTo>
                      <a:lnTo>
                        <a:pt x="59626" y="148780"/>
                      </a:lnTo>
                      <a:lnTo>
                        <a:pt x="59626" y="119063"/>
                      </a:lnTo>
                      <a:lnTo>
                        <a:pt x="0" y="119063"/>
                      </a:lnTo>
                      <a:lnTo>
                        <a:pt x="0" y="89249"/>
                      </a:lnTo>
                      <a:lnTo>
                        <a:pt x="59626" y="89249"/>
                      </a:lnTo>
                      <a:lnTo>
                        <a:pt x="59626" y="59436"/>
                      </a:lnTo>
                      <a:lnTo>
                        <a:pt x="89344" y="59436"/>
                      </a:lnTo>
                      <a:lnTo>
                        <a:pt x="89344" y="0"/>
                      </a:lnTo>
                      <a:lnTo>
                        <a:pt x="119062" y="0"/>
                      </a:lnTo>
                      <a:lnTo>
                        <a:pt x="119062" y="59436"/>
                      </a:lnTo>
                      <a:lnTo>
                        <a:pt x="148876" y="59436"/>
                      </a:lnTo>
                      <a:lnTo>
                        <a:pt x="148876" y="89249"/>
                      </a:lnTo>
                      <a:lnTo>
                        <a:pt x="208407" y="8924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2" name="Google Shape;1662;p38"/>
                <p:cNvSpPr/>
                <p:nvPr/>
              </p:nvSpPr>
              <p:spPr>
                <a:xfrm>
                  <a:off x="5201793" y="3786187"/>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38"/>
                <p:cNvSpPr/>
                <p:nvPr/>
              </p:nvSpPr>
              <p:spPr>
                <a:xfrm>
                  <a:off x="5142357" y="369684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4" name="Google Shape;1664;p38"/>
                <p:cNvSpPr/>
                <p:nvPr/>
              </p:nvSpPr>
              <p:spPr>
                <a:xfrm>
                  <a:off x="5201793" y="369684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5" name="Google Shape;1665;p38"/>
                <p:cNvSpPr/>
                <p:nvPr/>
              </p:nvSpPr>
              <p:spPr>
                <a:xfrm>
                  <a:off x="5201793" y="3756469"/>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38"/>
                <p:cNvSpPr/>
                <p:nvPr/>
              </p:nvSpPr>
              <p:spPr>
                <a:xfrm>
                  <a:off x="5142357" y="3756469"/>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67" name="Google Shape;1667;p38"/>
              <p:cNvGrpSpPr/>
              <p:nvPr/>
            </p:nvGrpSpPr>
            <p:grpSpPr>
              <a:xfrm>
                <a:off x="5797105" y="4708969"/>
                <a:ext cx="148781" cy="148780"/>
                <a:chOff x="5797105" y="4708969"/>
                <a:chExt cx="148781" cy="148780"/>
              </a:xfrm>
            </p:grpSpPr>
            <p:sp>
              <p:nvSpPr>
                <p:cNvPr id="1668" name="Google Shape;1668;p38"/>
                <p:cNvSpPr/>
                <p:nvPr/>
              </p:nvSpPr>
              <p:spPr>
                <a:xfrm>
                  <a:off x="5856732" y="4738687"/>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9" name="Google Shape;1669;p38"/>
                <p:cNvSpPr/>
                <p:nvPr/>
              </p:nvSpPr>
              <p:spPr>
                <a:xfrm>
                  <a:off x="5856732" y="47982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0" name="Google Shape;1670;p38"/>
                <p:cNvSpPr/>
                <p:nvPr/>
              </p:nvSpPr>
              <p:spPr>
                <a:xfrm>
                  <a:off x="5826918" y="4768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1" name="Google Shape;1671;p38"/>
                <p:cNvSpPr/>
                <p:nvPr/>
              </p:nvSpPr>
              <p:spPr>
                <a:xfrm>
                  <a:off x="5856732" y="47684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2" name="Google Shape;1672;p38"/>
                <p:cNvSpPr/>
                <p:nvPr/>
              </p:nvSpPr>
              <p:spPr>
                <a:xfrm>
                  <a:off x="5886450" y="4768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38"/>
                <p:cNvSpPr/>
                <p:nvPr/>
              </p:nvSpPr>
              <p:spPr>
                <a:xfrm>
                  <a:off x="5856732" y="470896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4" name="Google Shape;1674;p38"/>
                <p:cNvSpPr/>
                <p:nvPr/>
              </p:nvSpPr>
              <p:spPr>
                <a:xfrm>
                  <a:off x="5916168" y="47684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38"/>
                <p:cNvSpPr/>
                <p:nvPr/>
              </p:nvSpPr>
              <p:spPr>
                <a:xfrm>
                  <a:off x="5797105" y="47684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6" name="Google Shape;1676;p38"/>
                <p:cNvSpPr/>
                <p:nvPr/>
              </p:nvSpPr>
              <p:spPr>
                <a:xfrm>
                  <a:off x="5856732" y="4828031"/>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77" name="Google Shape;1677;p38"/>
              <p:cNvGrpSpPr/>
              <p:nvPr/>
            </p:nvGrpSpPr>
            <p:grpSpPr>
              <a:xfrm>
                <a:off x="5201793" y="4976812"/>
                <a:ext cx="148780" cy="148780"/>
                <a:chOff x="5201793" y="4976812"/>
                <a:chExt cx="148780" cy="148780"/>
              </a:xfrm>
            </p:grpSpPr>
            <p:sp>
              <p:nvSpPr>
                <p:cNvPr id="1678" name="Google Shape;1678;p38"/>
                <p:cNvSpPr/>
                <p:nvPr/>
              </p:nvSpPr>
              <p:spPr>
                <a:xfrm>
                  <a:off x="5261419" y="5006530"/>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9" name="Google Shape;1679;p38"/>
                <p:cNvSpPr/>
                <p:nvPr/>
              </p:nvSpPr>
              <p:spPr>
                <a:xfrm>
                  <a:off x="5261419" y="5066156"/>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0" name="Google Shape;1680;p38"/>
                <p:cNvSpPr/>
                <p:nvPr/>
              </p:nvSpPr>
              <p:spPr>
                <a:xfrm>
                  <a:off x="5231606" y="5036343"/>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38"/>
                <p:cNvSpPr/>
                <p:nvPr/>
              </p:nvSpPr>
              <p:spPr>
                <a:xfrm>
                  <a:off x="5261419" y="503634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38"/>
                <p:cNvSpPr/>
                <p:nvPr/>
              </p:nvSpPr>
              <p:spPr>
                <a:xfrm>
                  <a:off x="5291137" y="5036343"/>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3" name="Google Shape;1683;p38"/>
                <p:cNvSpPr/>
                <p:nvPr/>
              </p:nvSpPr>
              <p:spPr>
                <a:xfrm>
                  <a:off x="5261419" y="497681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4" name="Google Shape;1684;p38"/>
                <p:cNvSpPr/>
                <p:nvPr/>
              </p:nvSpPr>
              <p:spPr>
                <a:xfrm>
                  <a:off x="5320855" y="503634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5" name="Google Shape;1685;p38"/>
                <p:cNvSpPr/>
                <p:nvPr/>
              </p:nvSpPr>
              <p:spPr>
                <a:xfrm>
                  <a:off x="5201793" y="503634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38"/>
                <p:cNvSpPr/>
                <p:nvPr/>
              </p:nvSpPr>
              <p:spPr>
                <a:xfrm>
                  <a:off x="5261419" y="5095874"/>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87" name="Google Shape;1687;p38"/>
              <p:cNvGrpSpPr/>
              <p:nvPr/>
            </p:nvGrpSpPr>
            <p:grpSpPr>
              <a:xfrm>
                <a:off x="4874418" y="3786187"/>
                <a:ext cx="148781" cy="148780"/>
                <a:chOff x="4874418" y="3786187"/>
                <a:chExt cx="148781" cy="148780"/>
              </a:xfrm>
            </p:grpSpPr>
            <p:sp>
              <p:nvSpPr>
                <p:cNvPr id="1688" name="Google Shape;1688;p38"/>
                <p:cNvSpPr/>
                <p:nvPr/>
              </p:nvSpPr>
              <p:spPr>
                <a:xfrm>
                  <a:off x="4933950" y="38159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38"/>
                <p:cNvSpPr/>
                <p:nvPr/>
              </p:nvSpPr>
              <p:spPr>
                <a:xfrm>
                  <a:off x="4933950" y="3875531"/>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0" name="Google Shape;1690;p38"/>
                <p:cNvSpPr/>
                <p:nvPr/>
              </p:nvSpPr>
              <p:spPr>
                <a:xfrm>
                  <a:off x="4904232" y="38457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1" name="Google Shape;1691;p38"/>
                <p:cNvSpPr/>
                <p:nvPr/>
              </p:nvSpPr>
              <p:spPr>
                <a:xfrm>
                  <a:off x="4933950" y="38457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2" name="Google Shape;1692;p38"/>
                <p:cNvSpPr/>
                <p:nvPr/>
              </p:nvSpPr>
              <p:spPr>
                <a:xfrm>
                  <a:off x="4963668" y="38457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38"/>
                <p:cNvSpPr/>
                <p:nvPr/>
              </p:nvSpPr>
              <p:spPr>
                <a:xfrm>
                  <a:off x="4933950" y="3786187"/>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4" name="Google Shape;1694;p38"/>
                <p:cNvSpPr/>
                <p:nvPr/>
              </p:nvSpPr>
              <p:spPr>
                <a:xfrm>
                  <a:off x="4993481" y="38457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5" name="Google Shape;1695;p38"/>
                <p:cNvSpPr/>
                <p:nvPr/>
              </p:nvSpPr>
              <p:spPr>
                <a:xfrm>
                  <a:off x="4874418" y="38457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6" name="Google Shape;1696;p38"/>
                <p:cNvSpPr/>
                <p:nvPr/>
              </p:nvSpPr>
              <p:spPr>
                <a:xfrm>
                  <a:off x="4933950" y="390524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7" name="Google Shape;1697;p38"/>
              <p:cNvGrpSpPr/>
              <p:nvPr/>
            </p:nvGrpSpPr>
            <p:grpSpPr>
              <a:xfrm>
                <a:off x="4338637" y="4054030"/>
                <a:ext cx="148780" cy="148780"/>
                <a:chOff x="4338637" y="4054030"/>
                <a:chExt cx="148780" cy="148780"/>
              </a:xfrm>
            </p:grpSpPr>
            <p:sp>
              <p:nvSpPr>
                <p:cNvPr id="1698" name="Google Shape;1698;p38"/>
                <p:cNvSpPr/>
                <p:nvPr/>
              </p:nvSpPr>
              <p:spPr>
                <a:xfrm>
                  <a:off x="4398168" y="4083843"/>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9" name="Google Shape;1699;p38"/>
                <p:cNvSpPr/>
                <p:nvPr/>
              </p:nvSpPr>
              <p:spPr>
                <a:xfrm>
                  <a:off x="4398168" y="4143374"/>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0" name="Google Shape;1700;p38"/>
                <p:cNvSpPr/>
                <p:nvPr/>
              </p:nvSpPr>
              <p:spPr>
                <a:xfrm>
                  <a:off x="4368355" y="4113656"/>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1" name="Google Shape;1701;p38"/>
                <p:cNvSpPr/>
                <p:nvPr/>
              </p:nvSpPr>
              <p:spPr>
                <a:xfrm>
                  <a:off x="4398168" y="4113656"/>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2" name="Google Shape;1702;p38"/>
                <p:cNvSpPr/>
                <p:nvPr/>
              </p:nvSpPr>
              <p:spPr>
                <a:xfrm>
                  <a:off x="4427982" y="4113656"/>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3" name="Google Shape;1703;p38"/>
                <p:cNvSpPr/>
                <p:nvPr/>
              </p:nvSpPr>
              <p:spPr>
                <a:xfrm>
                  <a:off x="4398168" y="4054030"/>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4" name="Google Shape;1704;p38"/>
                <p:cNvSpPr/>
                <p:nvPr/>
              </p:nvSpPr>
              <p:spPr>
                <a:xfrm>
                  <a:off x="4457700" y="4113656"/>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5" name="Google Shape;1705;p38"/>
                <p:cNvSpPr/>
                <p:nvPr/>
              </p:nvSpPr>
              <p:spPr>
                <a:xfrm>
                  <a:off x="4338637" y="4113656"/>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6" name="Google Shape;1706;p38"/>
                <p:cNvSpPr/>
                <p:nvPr/>
              </p:nvSpPr>
              <p:spPr>
                <a:xfrm>
                  <a:off x="4398168" y="4173092"/>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07" name="Google Shape;1707;p38"/>
              <p:cNvGrpSpPr/>
              <p:nvPr/>
            </p:nvGrpSpPr>
            <p:grpSpPr>
              <a:xfrm>
                <a:off x="5291137" y="3518344"/>
                <a:ext cx="654749" cy="1696593"/>
                <a:chOff x="5291137" y="3518344"/>
                <a:chExt cx="654749" cy="1696593"/>
              </a:xfrm>
            </p:grpSpPr>
            <p:grpSp>
              <p:nvGrpSpPr>
                <p:cNvPr id="1708" name="Google Shape;1708;p38"/>
                <p:cNvGrpSpPr/>
                <p:nvPr/>
              </p:nvGrpSpPr>
              <p:grpSpPr>
                <a:xfrm>
                  <a:off x="5291137" y="3518344"/>
                  <a:ext cx="505968" cy="1279779"/>
                  <a:chOff x="5291137" y="3518344"/>
                  <a:chExt cx="505968" cy="1279779"/>
                </a:xfrm>
              </p:grpSpPr>
              <p:sp>
                <p:nvSpPr>
                  <p:cNvPr id="1709" name="Google Shape;1709;p38"/>
                  <p:cNvSpPr/>
                  <p:nvPr/>
                </p:nvSpPr>
                <p:spPr>
                  <a:xfrm>
                    <a:off x="5618607" y="35183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0" name="Google Shape;1710;p38"/>
                  <p:cNvSpPr/>
                  <p:nvPr/>
                </p:nvSpPr>
                <p:spPr>
                  <a:xfrm>
                    <a:off x="5678043" y="354806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1" name="Google Shape;1711;p38"/>
                  <p:cNvSpPr/>
                  <p:nvPr/>
                </p:nvSpPr>
                <p:spPr>
                  <a:xfrm>
                    <a:off x="5737669" y="3577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2" name="Google Shape;1712;p38"/>
                  <p:cNvSpPr/>
                  <p:nvPr/>
                </p:nvSpPr>
                <p:spPr>
                  <a:xfrm>
                    <a:off x="5767387" y="36075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3" name="Google Shape;1713;p38"/>
                  <p:cNvSpPr/>
                  <p:nvPr/>
                </p:nvSpPr>
                <p:spPr>
                  <a:xfrm>
                    <a:off x="5499544" y="3607593"/>
                    <a:ext cx="29718" cy="327469"/>
                  </a:xfrm>
                  <a:custGeom>
                    <a:rect b="b" l="l" r="r" t="t"/>
                    <a:pathLst>
                      <a:path extrusionOk="0" h="327469" w="29718">
                        <a:moveTo>
                          <a:pt x="0" y="0"/>
                        </a:moveTo>
                        <a:lnTo>
                          <a:pt x="29718" y="0"/>
                        </a:lnTo>
                        <a:lnTo>
                          <a:pt x="29718" y="327470"/>
                        </a:lnTo>
                        <a:lnTo>
                          <a:pt x="0" y="3274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38"/>
                  <p:cNvSpPr/>
                  <p:nvPr/>
                </p:nvSpPr>
                <p:spPr>
                  <a:xfrm>
                    <a:off x="5469731" y="3934967"/>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38"/>
                  <p:cNvSpPr/>
                  <p:nvPr/>
                </p:nvSpPr>
                <p:spPr>
                  <a:xfrm>
                    <a:off x="5439918" y="4024312"/>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6" name="Google Shape;1716;p38"/>
                  <p:cNvSpPr/>
                  <p:nvPr/>
                </p:nvSpPr>
                <p:spPr>
                  <a:xfrm>
                    <a:off x="5469731" y="4202905"/>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7" name="Google Shape;1717;p38"/>
                  <p:cNvSpPr/>
                  <p:nvPr/>
                </p:nvSpPr>
                <p:spPr>
                  <a:xfrm>
                    <a:off x="5737669" y="3696842"/>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38"/>
                  <p:cNvSpPr/>
                  <p:nvPr/>
                </p:nvSpPr>
                <p:spPr>
                  <a:xfrm>
                    <a:off x="5707856" y="3786187"/>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38"/>
                  <p:cNvSpPr/>
                  <p:nvPr/>
                </p:nvSpPr>
                <p:spPr>
                  <a:xfrm>
                    <a:off x="5558980" y="354806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38"/>
                  <p:cNvSpPr/>
                  <p:nvPr/>
                </p:nvSpPr>
                <p:spPr>
                  <a:xfrm>
                    <a:off x="5529262" y="35777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38"/>
                  <p:cNvSpPr/>
                  <p:nvPr/>
                </p:nvSpPr>
                <p:spPr>
                  <a:xfrm>
                    <a:off x="5529262" y="44708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38"/>
                  <p:cNvSpPr/>
                  <p:nvPr/>
                </p:nvSpPr>
                <p:spPr>
                  <a:xfrm>
                    <a:off x="5618607" y="47386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3" name="Google Shape;1723;p38"/>
                  <p:cNvSpPr/>
                  <p:nvPr/>
                </p:nvSpPr>
                <p:spPr>
                  <a:xfrm>
                    <a:off x="5648325" y="4768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4" name="Google Shape;1724;p38"/>
                  <p:cNvSpPr/>
                  <p:nvPr/>
                </p:nvSpPr>
                <p:spPr>
                  <a:xfrm>
                    <a:off x="5678043" y="4679155"/>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5" name="Google Shape;1725;p38"/>
                  <p:cNvSpPr/>
                  <p:nvPr/>
                </p:nvSpPr>
                <p:spPr>
                  <a:xfrm>
                    <a:off x="5707856" y="4530280"/>
                    <a:ext cx="29718" cy="119062"/>
                  </a:xfrm>
                  <a:custGeom>
                    <a:rect b="b" l="l" r="r" t="t"/>
                    <a:pathLst>
                      <a:path extrusionOk="0" h="119062" w="29718">
                        <a:moveTo>
                          <a:pt x="0" y="0"/>
                        </a:moveTo>
                        <a:lnTo>
                          <a:pt x="29718" y="0"/>
                        </a:lnTo>
                        <a:lnTo>
                          <a:pt x="29718" y="119062"/>
                        </a:lnTo>
                        <a:lnTo>
                          <a:pt x="0" y="1190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6" name="Google Shape;1726;p38"/>
                  <p:cNvSpPr/>
                  <p:nvPr/>
                </p:nvSpPr>
                <p:spPr>
                  <a:xfrm>
                    <a:off x="5737669" y="4321968"/>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7" name="Google Shape;1727;p38"/>
                  <p:cNvSpPr/>
                  <p:nvPr/>
                </p:nvSpPr>
                <p:spPr>
                  <a:xfrm>
                    <a:off x="5767387" y="414337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8" name="Google Shape;1728;p38"/>
                  <p:cNvSpPr/>
                  <p:nvPr/>
                </p:nvSpPr>
                <p:spPr>
                  <a:xfrm>
                    <a:off x="5737669" y="4054030"/>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9" name="Google Shape;1729;p38"/>
                  <p:cNvSpPr/>
                  <p:nvPr/>
                </p:nvSpPr>
                <p:spPr>
                  <a:xfrm>
                    <a:off x="5707856" y="3934967"/>
                    <a:ext cx="29718" cy="119062"/>
                  </a:xfrm>
                  <a:custGeom>
                    <a:rect b="b" l="l" r="r" t="t"/>
                    <a:pathLst>
                      <a:path extrusionOk="0" h="119062" w="29718">
                        <a:moveTo>
                          <a:pt x="0" y="0"/>
                        </a:moveTo>
                        <a:lnTo>
                          <a:pt x="29718" y="0"/>
                        </a:lnTo>
                        <a:lnTo>
                          <a:pt x="29718" y="119062"/>
                        </a:lnTo>
                        <a:lnTo>
                          <a:pt x="0" y="1190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0" name="Google Shape;1730;p38"/>
                  <p:cNvSpPr/>
                  <p:nvPr/>
                </p:nvSpPr>
                <p:spPr>
                  <a:xfrm>
                    <a:off x="5678043" y="38755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1" name="Google Shape;1731;p38"/>
                  <p:cNvSpPr/>
                  <p:nvPr/>
                </p:nvSpPr>
                <p:spPr>
                  <a:xfrm>
                    <a:off x="5558980" y="4262437"/>
                    <a:ext cx="29718" cy="208406"/>
                  </a:xfrm>
                  <a:custGeom>
                    <a:rect b="b" l="l" r="r" t="t"/>
                    <a:pathLst>
                      <a:path extrusionOk="0" h="208406" w="29718">
                        <a:moveTo>
                          <a:pt x="0" y="0"/>
                        </a:moveTo>
                        <a:lnTo>
                          <a:pt x="29718" y="0"/>
                        </a:lnTo>
                        <a:lnTo>
                          <a:pt x="29718" y="208407"/>
                        </a:lnTo>
                        <a:lnTo>
                          <a:pt x="0" y="20840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2" name="Google Shape;1732;p38"/>
                  <p:cNvSpPr/>
                  <p:nvPr/>
                </p:nvSpPr>
                <p:spPr>
                  <a:xfrm>
                    <a:off x="5588793" y="423271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3" name="Google Shape;1733;p38"/>
                  <p:cNvSpPr/>
                  <p:nvPr/>
                </p:nvSpPr>
                <p:spPr>
                  <a:xfrm>
                    <a:off x="5588793" y="4173092"/>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4" name="Google Shape;1734;p38"/>
                  <p:cNvSpPr/>
                  <p:nvPr/>
                </p:nvSpPr>
                <p:spPr>
                  <a:xfrm>
                    <a:off x="5618607" y="4262437"/>
                    <a:ext cx="29718" cy="119062"/>
                  </a:xfrm>
                  <a:custGeom>
                    <a:rect b="b" l="l" r="r" t="t"/>
                    <a:pathLst>
                      <a:path extrusionOk="0" h="119062" w="29718">
                        <a:moveTo>
                          <a:pt x="0" y="0"/>
                        </a:moveTo>
                        <a:lnTo>
                          <a:pt x="29718" y="0"/>
                        </a:lnTo>
                        <a:lnTo>
                          <a:pt x="29718" y="119063"/>
                        </a:lnTo>
                        <a:lnTo>
                          <a:pt x="0" y="11906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5" name="Google Shape;1735;p38"/>
                  <p:cNvSpPr/>
                  <p:nvPr/>
                </p:nvSpPr>
                <p:spPr>
                  <a:xfrm>
                    <a:off x="5648325" y="4381499"/>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38"/>
                  <p:cNvSpPr/>
                  <p:nvPr/>
                </p:nvSpPr>
                <p:spPr>
                  <a:xfrm>
                    <a:off x="5618607" y="450056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7" name="Google Shape;1737;p38"/>
                  <p:cNvSpPr/>
                  <p:nvPr/>
                </p:nvSpPr>
                <p:spPr>
                  <a:xfrm>
                    <a:off x="5558980" y="45005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8" name="Google Shape;1738;p38"/>
                  <p:cNvSpPr/>
                  <p:nvPr/>
                </p:nvSpPr>
                <p:spPr>
                  <a:xfrm>
                    <a:off x="5439918" y="44708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9" name="Google Shape;1739;p38"/>
                  <p:cNvSpPr/>
                  <p:nvPr/>
                </p:nvSpPr>
                <p:spPr>
                  <a:xfrm>
                    <a:off x="5469731"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0" name="Google Shape;1740;p38"/>
                  <p:cNvSpPr/>
                  <p:nvPr/>
                </p:nvSpPr>
                <p:spPr>
                  <a:xfrm>
                    <a:off x="5439918" y="43219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1" name="Google Shape;1741;p38"/>
                  <p:cNvSpPr/>
                  <p:nvPr/>
                </p:nvSpPr>
                <p:spPr>
                  <a:xfrm>
                    <a:off x="5350668" y="43814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2" name="Google Shape;1742;p38"/>
                  <p:cNvSpPr/>
                  <p:nvPr/>
                </p:nvSpPr>
                <p:spPr>
                  <a:xfrm>
                    <a:off x="5380482"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3" name="Google Shape;1743;p38"/>
                  <p:cNvSpPr/>
                  <p:nvPr/>
                </p:nvSpPr>
                <p:spPr>
                  <a:xfrm>
                    <a:off x="5410200" y="441121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4" name="Google Shape;1744;p38"/>
                  <p:cNvSpPr/>
                  <p:nvPr/>
                </p:nvSpPr>
                <p:spPr>
                  <a:xfrm>
                    <a:off x="5291137" y="4441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5" name="Google Shape;1745;p38"/>
                  <p:cNvSpPr/>
                  <p:nvPr/>
                </p:nvSpPr>
                <p:spPr>
                  <a:xfrm>
                    <a:off x="5320855" y="44708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6" name="Google Shape;1746;p38"/>
                  <p:cNvSpPr/>
                  <p:nvPr/>
                </p:nvSpPr>
                <p:spPr>
                  <a:xfrm>
                    <a:off x="5380482" y="43517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7" name="Google Shape;1747;p38"/>
                  <p:cNvSpPr/>
                  <p:nvPr/>
                </p:nvSpPr>
                <p:spPr>
                  <a:xfrm>
                    <a:off x="5320855" y="4351781"/>
                    <a:ext cx="148875" cy="119062"/>
                  </a:xfrm>
                  <a:custGeom>
                    <a:rect b="b" l="l" r="r" t="t"/>
                    <a:pathLst>
                      <a:path extrusionOk="0" h="119062" w="148875">
                        <a:moveTo>
                          <a:pt x="0" y="119063"/>
                        </a:moveTo>
                        <a:lnTo>
                          <a:pt x="0" y="89249"/>
                        </a:lnTo>
                        <a:lnTo>
                          <a:pt x="29813" y="89249"/>
                        </a:lnTo>
                        <a:lnTo>
                          <a:pt x="29813" y="59436"/>
                        </a:lnTo>
                        <a:lnTo>
                          <a:pt x="59627" y="59436"/>
                        </a:lnTo>
                        <a:lnTo>
                          <a:pt x="59627" y="29718"/>
                        </a:lnTo>
                        <a:lnTo>
                          <a:pt x="119063" y="29718"/>
                        </a:lnTo>
                        <a:lnTo>
                          <a:pt x="119063" y="0"/>
                        </a:lnTo>
                        <a:lnTo>
                          <a:pt x="148876" y="0"/>
                        </a:lnTo>
                        <a:lnTo>
                          <a:pt x="148876" y="59436"/>
                        </a:lnTo>
                        <a:lnTo>
                          <a:pt x="89345" y="59436"/>
                        </a:lnTo>
                        <a:lnTo>
                          <a:pt x="89345" y="89249"/>
                        </a:lnTo>
                        <a:lnTo>
                          <a:pt x="59627" y="89249"/>
                        </a:lnTo>
                        <a:lnTo>
                          <a:pt x="59627" y="119063"/>
                        </a:lnTo>
                        <a:lnTo>
                          <a:pt x="0" y="11906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8" name="Google Shape;1748;p38"/>
                  <p:cNvSpPr/>
                  <p:nvPr/>
                </p:nvSpPr>
                <p:spPr>
                  <a:xfrm>
                    <a:off x="5320855" y="441121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9" name="Google Shape;1749;p38"/>
                  <p:cNvSpPr/>
                  <p:nvPr/>
                </p:nvSpPr>
                <p:spPr>
                  <a:xfrm>
                    <a:off x="5410200" y="45005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0" name="Google Shape;1750;p38"/>
                  <p:cNvSpPr/>
                  <p:nvPr/>
                </p:nvSpPr>
                <p:spPr>
                  <a:xfrm>
                    <a:off x="5380482" y="4530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38"/>
                  <p:cNvSpPr/>
                  <p:nvPr/>
                </p:nvSpPr>
                <p:spPr>
                  <a:xfrm>
                    <a:off x="5350668" y="45600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38"/>
                  <p:cNvSpPr/>
                  <p:nvPr/>
                </p:nvSpPr>
                <p:spPr>
                  <a:xfrm>
                    <a:off x="5529262" y="4530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38"/>
                  <p:cNvSpPr/>
                  <p:nvPr/>
                </p:nvSpPr>
                <p:spPr>
                  <a:xfrm>
                    <a:off x="5499544" y="456009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4" name="Google Shape;1754;p38"/>
                  <p:cNvSpPr/>
                  <p:nvPr/>
                </p:nvSpPr>
                <p:spPr>
                  <a:xfrm>
                    <a:off x="5469731" y="4589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5" name="Google Shape;1755;p38"/>
                  <p:cNvSpPr/>
                  <p:nvPr/>
                </p:nvSpPr>
                <p:spPr>
                  <a:xfrm>
                    <a:off x="5439918" y="461962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6" name="Google Shape;1756;p38"/>
                  <p:cNvSpPr/>
                  <p:nvPr/>
                </p:nvSpPr>
                <p:spPr>
                  <a:xfrm>
                    <a:off x="5410200" y="46493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7" name="Google Shape;1757;p38"/>
                  <p:cNvSpPr/>
                  <p:nvPr/>
                </p:nvSpPr>
                <p:spPr>
                  <a:xfrm>
                    <a:off x="5439918" y="47089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38"/>
                  <p:cNvSpPr/>
                  <p:nvPr/>
                </p:nvSpPr>
                <p:spPr>
                  <a:xfrm>
                    <a:off x="5380482" y="461962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38"/>
                  <p:cNvSpPr/>
                  <p:nvPr/>
                </p:nvSpPr>
                <p:spPr>
                  <a:xfrm>
                    <a:off x="5410200" y="4589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38"/>
                  <p:cNvSpPr/>
                  <p:nvPr/>
                </p:nvSpPr>
                <p:spPr>
                  <a:xfrm>
                    <a:off x="5439918" y="456009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1" name="Google Shape;1761;p38"/>
                  <p:cNvSpPr/>
                  <p:nvPr/>
                </p:nvSpPr>
                <p:spPr>
                  <a:xfrm>
                    <a:off x="5469731" y="4530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38"/>
                  <p:cNvSpPr/>
                  <p:nvPr/>
                </p:nvSpPr>
                <p:spPr>
                  <a:xfrm>
                    <a:off x="5380482" y="4470844"/>
                    <a:ext cx="148780" cy="148780"/>
                  </a:xfrm>
                  <a:custGeom>
                    <a:rect b="b" l="l" r="r" t="t"/>
                    <a:pathLst>
                      <a:path extrusionOk="0" h="148780" w="148780">
                        <a:moveTo>
                          <a:pt x="0" y="148780"/>
                        </a:moveTo>
                        <a:lnTo>
                          <a:pt x="0" y="89249"/>
                        </a:lnTo>
                        <a:lnTo>
                          <a:pt x="29718" y="89249"/>
                        </a:lnTo>
                        <a:lnTo>
                          <a:pt x="29718" y="59436"/>
                        </a:lnTo>
                        <a:lnTo>
                          <a:pt x="59436" y="59436"/>
                        </a:lnTo>
                        <a:lnTo>
                          <a:pt x="59436" y="29718"/>
                        </a:lnTo>
                        <a:lnTo>
                          <a:pt x="89249" y="29718"/>
                        </a:lnTo>
                        <a:lnTo>
                          <a:pt x="89249" y="0"/>
                        </a:lnTo>
                        <a:lnTo>
                          <a:pt x="148780" y="0"/>
                        </a:lnTo>
                        <a:lnTo>
                          <a:pt x="148780" y="29718"/>
                        </a:lnTo>
                        <a:lnTo>
                          <a:pt x="119063" y="29718"/>
                        </a:lnTo>
                        <a:lnTo>
                          <a:pt x="119063" y="59436"/>
                        </a:lnTo>
                        <a:lnTo>
                          <a:pt x="89249" y="59436"/>
                        </a:lnTo>
                        <a:lnTo>
                          <a:pt x="89249" y="89249"/>
                        </a:lnTo>
                        <a:lnTo>
                          <a:pt x="59436" y="89249"/>
                        </a:lnTo>
                        <a:lnTo>
                          <a:pt x="59436" y="119063"/>
                        </a:lnTo>
                        <a:lnTo>
                          <a:pt x="29718" y="119063"/>
                        </a:lnTo>
                        <a:lnTo>
                          <a:pt x="29718" y="148780"/>
                        </a:lnTo>
                        <a:lnTo>
                          <a:pt x="0" y="14878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3" name="Google Shape;1763;p38"/>
                  <p:cNvSpPr/>
                  <p:nvPr/>
                </p:nvSpPr>
                <p:spPr>
                  <a:xfrm>
                    <a:off x="5499544" y="45005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4" name="Google Shape;1764;p38"/>
                  <p:cNvSpPr/>
                  <p:nvPr/>
                </p:nvSpPr>
                <p:spPr>
                  <a:xfrm>
                    <a:off x="5469731" y="4679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5" name="Google Shape;1765;p38"/>
                  <p:cNvSpPr/>
                  <p:nvPr/>
                </p:nvSpPr>
                <p:spPr>
                  <a:xfrm>
                    <a:off x="5499544" y="464934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6" name="Google Shape;1766;p38"/>
                  <p:cNvSpPr/>
                  <p:nvPr/>
                </p:nvSpPr>
                <p:spPr>
                  <a:xfrm>
                    <a:off x="5529262" y="461962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38"/>
                  <p:cNvSpPr/>
                  <p:nvPr/>
                </p:nvSpPr>
                <p:spPr>
                  <a:xfrm>
                    <a:off x="5558980" y="4589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38"/>
                  <p:cNvSpPr/>
                  <p:nvPr/>
                </p:nvSpPr>
                <p:spPr>
                  <a:xfrm>
                    <a:off x="5469731" y="3548062"/>
                    <a:ext cx="297656" cy="1220342"/>
                  </a:xfrm>
                  <a:custGeom>
                    <a:rect b="b" l="l" r="r" t="t"/>
                    <a:pathLst>
                      <a:path extrusionOk="0" h="1220342" w="297656">
                        <a:moveTo>
                          <a:pt x="0" y="654844"/>
                        </a:moveTo>
                        <a:lnTo>
                          <a:pt x="0" y="476250"/>
                        </a:lnTo>
                        <a:lnTo>
                          <a:pt x="29813" y="476250"/>
                        </a:lnTo>
                        <a:lnTo>
                          <a:pt x="29813" y="386905"/>
                        </a:lnTo>
                        <a:lnTo>
                          <a:pt x="59531" y="386905"/>
                        </a:lnTo>
                        <a:lnTo>
                          <a:pt x="59531" y="59531"/>
                        </a:lnTo>
                        <a:lnTo>
                          <a:pt x="89249" y="59531"/>
                        </a:lnTo>
                        <a:lnTo>
                          <a:pt x="89249" y="29718"/>
                        </a:lnTo>
                        <a:lnTo>
                          <a:pt x="148876" y="29718"/>
                        </a:lnTo>
                        <a:lnTo>
                          <a:pt x="148876" y="0"/>
                        </a:lnTo>
                        <a:lnTo>
                          <a:pt x="208312" y="0"/>
                        </a:lnTo>
                        <a:lnTo>
                          <a:pt x="208312" y="29718"/>
                        </a:lnTo>
                        <a:lnTo>
                          <a:pt x="267938" y="29718"/>
                        </a:lnTo>
                        <a:lnTo>
                          <a:pt x="267938" y="59531"/>
                        </a:lnTo>
                        <a:lnTo>
                          <a:pt x="297656" y="59531"/>
                        </a:lnTo>
                        <a:lnTo>
                          <a:pt x="297656" y="148780"/>
                        </a:lnTo>
                        <a:lnTo>
                          <a:pt x="267938" y="148780"/>
                        </a:lnTo>
                        <a:lnTo>
                          <a:pt x="267938" y="238125"/>
                        </a:lnTo>
                        <a:lnTo>
                          <a:pt x="238125" y="238125"/>
                        </a:lnTo>
                        <a:lnTo>
                          <a:pt x="238125" y="327470"/>
                        </a:lnTo>
                        <a:lnTo>
                          <a:pt x="208312" y="327470"/>
                        </a:lnTo>
                        <a:lnTo>
                          <a:pt x="208312" y="386905"/>
                        </a:lnTo>
                        <a:lnTo>
                          <a:pt x="238125" y="386905"/>
                        </a:lnTo>
                        <a:lnTo>
                          <a:pt x="238125" y="505968"/>
                        </a:lnTo>
                        <a:lnTo>
                          <a:pt x="267938" y="505968"/>
                        </a:lnTo>
                        <a:lnTo>
                          <a:pt x="267938" y="595313"/>
                        </a:lnTo>
                        <a:lnTo>
                          <a:pt x="297656" y="595313"/>
                        </a:lnTo>
                        <a:lnTo>
                          <a:pt x="297656" y="773906"/>
                        </a:lnTo>
                        <a:lnTo>
                          <a:pt x="267938" y="773906"/>
                        </a:lnTo>
                        <a:lnTo>
                          <a:pt x="267938" y="982218"/>
                        </a:lnTo>
                        <a:lnTo>
                          <a:pt x="238125" y="982218"/>
                        </a:lnTo>
                        <a:lnTo>
                          <a:pt x="238125" y="1101281"/>
                        </a:lnTo>
                        <a:lnTo>
                          <a:pt x="208312" y="1101281"/>
                        </a:lnTo>
                        <a:lnTo>
                          <a:pt x="208312" y="1220343"/>
                        </a:lnTo>
                        <a:lnTo>
                          <a:pt x="178594" y="1220343"/>
                        </a:lnTo>
                        <a:lnTo>
                          <a:pt x="178594" y="1190625"/>
                        </a:lnTo>
                        <a:lnTo>
                          <a:pt x="148876" y="1190625"/>
                        </a:lnTo>
                        <a:lnTo>
                          <a:pt x="148876" y="1071563"/>
                        </a:lnTo>
                        <a:lnTo>
                          <a:pt x="178594" y="1071563"/>
                        </a:lnTo>
                        <a:lnTo>
                          <a:pt x="178594" y="952500"/>
                        </a:lnTo>
                        <a:lnTo>
                          <a:pt x="208312" y="952500"/>
                        </a:lnTo>
                        <a:lnTo>
                          <a:pt x="208312" y="833438"/>
                        </a:lnTo>
                        <a:lnTo>
                          <a:pt x="178594" y="833438"/>
                        </a:lnTo>
                        <a:lnTo>
                          <a:pt x="178594" y="714375"/>
                        </a:lnTo>
                        <a:lnTo>
                          <a:pt x="148876" y="714375"/>
                        </a:lnTo>
                        <a:lnTo>
                          <a:pt x="148876" y="625030"/>
                        </a:lnTo>
                        <a:lnTo>
                          <a:pt x="119063" y="625030"/>
                        </a:lnTo>
                        <a:lnTo>
                          <a:pt x="119063" y="714375"/>
                        </a:lnTo>
                        <a:lnTo>
                          <a:pt x="89249" y="714375"/>
                        </a:lnTo>
                        <a:lnTo>
                          <a:pt x="89249" y="922782"/>
                        </a:lnTo>
                        <a:lnTo>
                          <a:pt x="59531" y="922782"/>
                        </a:lnTo>
                        <a:lnTo>
                          <a:pt x="29813" y="922782"/>
                        </a:lnTo>
                        <a:lnTo>
                          <a:pt x="29813" y="654844"/>
                        </a:lnTo>
                        <a:lnTo>
                          <a:pt x="0" y="6548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38"/>
                  <p:cNvSpPr/>
                  <p:nvPr/>
                </p:nvSpPr>
                <p:spPr>
                  <a:xfrm>
                    <a:off x="5439917" y="4262437"/>
                    <a:ext cx="208407" cy="446532"/>
                  </a:xfrm>
                  <a:custGeom>
                    <a:rect b="b" l="l" r="r" t="t"/>
                    <a:pathLst>
                      <a:path extrusionOk="0" h="446532" w="208407">
                        <a:moveTo>
                          <a:pt x="0" y="446532"/>
                        </a:moveTo>
                        <a:lnTo>
                          <a:pt x="0" y="386905"/>
                        </a:lnTo>
                        <a:lnTo>
                          <a:pt x="29813" y="386905"/>
                        </a:lnTo>
                        <a:lnTo>
                          <a:pt x="29813" y="357188"/>
                        </a:lnTo>
                        <a:lnTo>
                          <a:pt x="59627" y="357188"/>
                        </a:lnTo>
                        <a:lnTo>
                          <a:pt x="59627" y="327470"/>
                        </a:lnTo>
                        <a:lnTo>
                          <a:pt x="89345" y="327470"/>
                        </a:lnTo>
                        <a:lnTo>
                          <a:pt x="89345" y="297656"/>
                        </a:lnTo>
                        <a:lnTo>
                          <a:pt x="119063" y="297656"/>
                        </a:lnTo>
                        <a:lnTo>
                          <a:pt x="119063" y="267843"/>
                        </a:lnTo>
                        <a:lnTo>
                          <a:pt x="148876" y="267843"/>
                        </a:lnTo>
                        <a:lnTo>
                          <a:pt x="148876" y="238125"/>
                        </a:lnTo>
                        <a:lnTo>
                          <a:pt x="119063" y="238125"/>
                        </a:lnTo>
                        <a:lnTo>
                          <a:pt x="119063" y="208407"/>
                        </a:lnTo>
                        <a:lnTo>
                          <a:pt x="148876" y="208407"/>
                        </a:lnTo>
                        <a:lnTo>
                          <a:pt x="148876" y="0"/>
                        </a:lnTo>
                        <a:lnTo>
                          <a:pt x="178689" y="0"/>
                        </a:lnTo>
                        <a:lnTo>
                          <a:pt x="178689" y="119063"/>
                        </a:lnTo>
                        <a:lnTo>
                          <a:pt x="208407" y="119063"/>
                        </a:lnTo>
                        <a:lnTo>
                          <a:pt x="208407" y="238125"/>
                        </a:lnTo>
                        <a:lnTo>
                          <a:pt x="178689" y="238125"/>
                        </a:lnTo>
                        <a:lnTo>
                          <a:pt x="178689" y="357188"/>
                        </a:lnTo>
                        <a:lnTo>
                          <a:pt x="148876" y="357188"/>
                        </a:lnTo>
                        <a:lnTo>
                          <a:pt x="148876" y="327470"/>
                        </a:lnTo>
                        <a:lnTo>
                          <a:pt x="119063" y="327470"/>
                        </a:lnTo>
                        <a:lnTo>
                          <a:pt x="119063" y="357188"/>
                        </a:lnTo>
                        <a:lnTo>
                          <a:pt x="89345" y="357188"/>
                        </a:lnTo>
                        <a:lnTo>
                          <a:pt x="89345" y="386905"/>
                        </a:lnTo>
                        <a:lnTo>
                          <a:pt x="59627" y="386905"/>
                        </a:lnTo>
                        <a:lnTo>
                          <a:pt x="59627" y="416719"/>
                        </a:lnTo>
                        <a:lnTo>
                          <a:pt x="29813" y="416719"/>
                        </a:lnTo>
                        <a:lnTo>
                          <a:pt x="29813" y="446532"/>
                        </a:lnTo>
                        <a:lnTo>
                          <a:pt x="0" y="44653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38"/>
                  <p:cNvSpPr/>
                  <p:nvPr/>
                </p:nvSpPr>
                <p:spPr>
                  <a:xfrm>
                    <a:off x="5588793" y="4619624"/>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71" name="Google Shape;1771;p38"/>
                <p:cNvSpPr/>
                <p:nvPr/>
              </p:nvSpPr>
              <p:spPr>
                <a:xfrm>
                  <a:off x="5648325" y="4708969"/>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2" name="Google Shape;1772;p38"/>
                <p:cNvSpPr/>
                <p:nvPr/>
              </p:nvSpPr>
              <p:spPr>
                <a:xfrm>
                  <a:off x="5439918" y="467915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3" name="Google Shape;1773;p38"/>
                <p:cNvSpPr/>
                <p:nvPr/>
              </p:nvSpPr>
              <p:spPr>
                <a:xfrm>
                  <a:off x="5380482" y="458990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38"/>
                <p:cNvSpPr/>
                <p:nvPr/>
              </p:nvSpPr>
              <p:spPr>
                <a:xfrm>
                  <a:off x="5469731" y="464934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38"/>
                <p:cNvSpPr/>
                <p:nvPr/>
              </p:nvSpPr>
              <p:spPr>
                <a:xfrm>
                  <a:off x="5410200" y="45600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38"/>
                <p:cNvSpPr/>
                <p:nvPr/>
              </p:nvSpPr>
              <p:spPr>
                <a:xfrm>
                  <a:off x="5529262" y="441121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38"/>
                <p:cNvSpPr/>
                <p:nvPr/>
              </p:nvSpPr>
              <p:spPr>
                <a:xfrm rot="10800000">
                  <a:off x="5648325" y="384571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38"/>
                <p:cNvSpPr/>
                <p:nvPr/>
              </p:nvSpPr>
              <p:spPr>
                <a:xfrm rot="10800000">
                  <a:off x="5588793" y="3816095"/>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38"/>
                <p:cNvSpPr/>
                <p:nvPr/>
              </p:nvSpPr>
              <p:spPr>
                <a:xfrm rot="10800000">
                  <a:off x="5529262" y="3845718"/>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38"/>
                <p:cNvSpPr/>
                <p:nvPr/>
              </p:nvSpPr>
              <p:spPr>
                <a:xfrm rot="10800000">
                  <a:off x="5559171" y="453047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1" name="Google Shape;1781;p38"/>
                <p:cNvSpPr/>
                <p:nvPr/>
              </p:nvSpPr>
              <p:spPr>
                <a:xfrm rot="10800000">
                  <a:off x="5559171" y="447084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38"/>
                <p:cNvSpPr/>
                <p:nvPr/>
              </p:nvSpPr>
              <p:spPr>
                <a:xfrm rot="10800000">
                  <a:off x="5588793" y="456009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3" name="Google Shape;1783;p38"/>
                <p:cNvSpPr/>
                <p:nvPr/>
              </p:nvSpPr>
              <p:spPr>
                <a:xfrm rot="10800000">
                  <a:off x="5707856" y="464953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4" name="Google Shape;1784;p38"/>
                <p:cNvSpPr/>
                <p:nvPr/>
              </p:nvSpPr>
              <p:spPr>
                <a:xfrm rot="10800000">
                  <a:off x="5737669" y="4679155"/>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5" name="Google Shape;1785;p38"/>
                <p:cNvSpPr/>
                <p:nvPr/>
              </p:nvSpPr>
              <p:spPr>
                <a:xfrm rot="10800000">
                  <a:off x="5678233" y="48280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6" name="Google Shape;1786;p38"/>
                <p:cNvSpPr/>
                <p:nvPr/>
              </p:nvSpPr>
              <p:spPr>
                <a:xfrm rot="10800000">
                  <a:off x="5707951" y="476850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7" name="Google Shape;1787;p38"/>
                <p:cNvSpPr/>
                <p:nvPr/>
              </p:nvSpPr>
              <p:spPr>
                <a:xfrm>
                  <a:off x="5678043" y="4917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38"/>
                <p:cNvSpPr/>
                <p:nvPr/>
              </p:nvSpPr>
              <p:spPr>
                <a:xfrm>
                  <a:off x="5916168" y="49172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9" name="Google Shape;1789;p38"/>
                <p:cNvSpPr/>
                <p:nvPr/>
              </p:nvSpPr>
              <p:spPr>
                <a:xfrm>
                  <a:off x="5856732" y="488746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0" name="Google Shape;1790;p38"/>
                <p:cNvSpPr/>
                <p:nvPr/>
              </p:nvSpPr>
              <p:spPr>
                <a:xfrm>
                  <a:off x="5707856" y="49470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1" name="Google Shape;1791;p38"/>
                <p:cNvSpPr/>
                <p:nvPr/>
              </p:nvSpPr>
              <p:spPr>
                <a:xfrm>
                  <a:off x="5707856" y="488746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2" name="Google Shape;1792;p38"/>
                <p:cNvSpPr/>
                <p:nvPr/>
              </p:nvSpPr>
              <p:spPr>
                <a:xfrm>
                  <a:off x="5856732" y="49470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3" name="Google Shape;1793;p38"/>
                <p:cNvSpPr/>
                <p:nvPr/>
              </p:nvSpPr>
              <p:spPr>
                <a:xfrm>
                  <a:off x="5767387" y="4976812"/>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38"/>
                <p:cNvSpPr/>
                <p:nvPr/>
              </p:nvSpPr>
              <p:spPr>
                <a:xfrm>
                  <a:off x="5707856" y="4887467"/>
                  <a:ext cx="208311" cy="89344"/>
                </a:xfrm>
                <a:custGeom>
                  <a:rect b="b" l="l" r="r" t="t"/>
                  <a:pathLst>
                    <a:path extrusionOk="0" h="89344" w="208311">
                      <a:moveTo>
                        <a:pt x="0" y="59627"/>
                      </a:moveTo>
                      <a:lnTo>
                        <a:pt x="0" y="29813"/>
                      </a:lnTo>
                      <a:lnTo>
                        <a:pt x="59531" y="29813"/>
                      </a:lnTo>
                      <a:lnTo>
                        <a:pt x="59531" y="0"/>
                      </a:lnTo>
                      <a:lnTo>
                        <a:pt x="148876" y="0"/>
                      </a:lnTo>
                      <a:lnTo>
                        <a:pt x="148876" y="29813"/>
                      </a:lnTo>
                      <a:lnTo>
                        <a:pt x="208312" y="29813"/>
                      </a:lnTo>
                      <a:lnTo>
                        <a:pt x="208312" y="59627"/>
                      </a:lnTo>
                      <a:lnTo>
                        <a:pt x="148876" y="59627"/>
                      </a:lnTo>
                      <a:lnTo>
                        <a:pt x="148876" y="89345"/>
                      </a:lnTo>
                      <a:lnTo>
                        <a:pt x="59531" y="89345"/>
                      </a:lnTo>
                      <a:lnTo>
                        <a:pt x="59531" y="59627"/>
                      </a:lnTo>
                      <a:lnTo>
                        <a:pt x="0" y="596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38"/>
                <p:cNvSpPr/>
                <p:nvPr/>
              </p:nvSpPr>
              <p:spPr>
                <a:xfrm>
                  <a:off x="5767387" y="4857749"/>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6" name="Google Shape;1796;p38"/>
                <p:cNvSpPr/>
                <p:nvPr/>
              </p:nvSpPr>
              <p:spPr>
                <a:xfrm>
                  <a:off x="5588793" y="4887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7" name="Google Shape;1797;p38"/>
                <p:cNvSpPr/>
                <p:nvPr/>
              </p:nvSpPr>
              <p:spPr>
                <a:xfrm>
                  <a:off x="5350668" y="4887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38"/>
                <p:cNvSpPr/>
                <p:nvPr/>
              </p:nvSpPr>
              <p:spPr>
                <a:xfrm>
                  <a:off x="5380482" y="485774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38"/>
                <p:cNvSpPr/>
                <p:nvPr/>
              </p:nvSpPr>
              <p:spPr>
                <a:xfrm>
                  <a:off x="5529262" y="4917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0" name="Google Shape;1800;p38"/>
                <p:cNvSpPr/>
                <p:nvPr/>
              </p:nvSpPr>
              <p:spPr>
                <a:xfrm>
                  <a:off x="5529262" y="485774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38"/>
                <p:cNvSpPr/>
                <p:nvPr/>
              </p:nvSpPr>
              <p:spPr>
                <a:xfrm>
                  <a:off x="5380482" y="4917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38"/>
                <p:cNvSpPr/>
                <p:nvPr/>
              </p:nvSpPr>
              <p:spPr>
                <a:xfrm>
                  <a:off x="5439918" y="4947094"/>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3" name="Google Shape;1803;p38"/>
                <p:cNvSpPr/>
                <p:nvPr/>
              </p:nvSpPr>
              <p:spPr>
                <a:xfrm>
                  <a:off x="5380482" y="4857749"/>
                  <a:ext cx="208311" cy="89344"/>
                </a:xfrm>
                <a:custGeom>
                  <a:rect b="b" l="l" r="r" t="t"/>
                  <a:pathLst>
                    <a:path extrusionOk="0" h="89344" w="208311">
                      <a:moveTo>
                        <a:pt x="0" y="59531"/>
                      </a:moveTo>
                      <a:lnTo>
                        <a:pt x="0" y="29718"/>
                      </a:lnTo>
                      <a:lnTo>
                        <a:pt x="59436" y="29718"/>
                      </a:lnTo>
                      <a:lnTo>
                        <a:pt x="59436" y="0"/>
                      </a:lnTo>
                      <a:lnTo>
                        <a:pt x="148780" y="0"/>
                      </a:lnTo>
                      <a:lnTo>
                        <a:pt x="148780" y="29718"/>
                      </a:lnTo>
                      <a:lnTo>
                        <a:pt x="208312" y="29718"/>
                      </a:lnTo>
                      <a:lnTo>
                        <a:pt x="208312" y="59531"/>
                      </a:lnTo>
                      <a:lnTo>
                        <a:pt x="148780" y="59531"/>
                      </a:lnTo>
                      <a:lnTo>
                        <a:pt x="148780" y="89345"/>
                      </a:lnTo>
                      <a:lnTo>
                        <a:pt x="59436" y="89345"/>
                      </a:lnTo>
                      <a:lnTo>
                        <a:pt x="59436"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38"/>
                <p:cNvSpPr/>
                <p:nvPr/>
              </p:nvSpPr>
              <p:spPr>
                <a:xfrm>
                  <a:off x="5439918" y="4828031"/>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5" name="Google Shape;1805;p38"/>
                <p:cNvSpPr/>
                <p:nvPr/>
              </p:nvSpPr>
              <p:spPr>
                <a:xfrm rot="10800000">
                  <a:off x="5648420" y="485774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38"/>
                <p:cNvSpPr/>
                <p:nvPr/>
              </p:nvSpPr>
              <p:spPr>
                <a:xfrm rot="10800000">
                  <a:off x="5618606" y="4917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38"/>
                <p:cNvSpPr/>
                <p:nvPr/>
              </p:nvSpPr>
              <p:spPr>
                <a:xfrm>
                  <a:off x="5648325" y="49768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38"/>
                <p:cNvSpPr/>
                <p:nvPr/>
              </p:nvSpPr>
              <p:spPr>
                <a:xfrm>
                  <a:off x="5618607" y="50065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38"/>
                <p:cNvSpPr/>
                <p:nvPr/>
              </p:nvSpPr>
              <p:spPr>
                <a:xfrm>
                  <a:off x="5678043" y="5155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38"/>
                <p:cNvSpPr/>
                <p:nvPr/>
              </p:nvSpPr>
              <p:spPr>
                <a:xfrm>
                  <a:off x="5767387" y="50661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1" name="Google Shape;1811;p38"/>
                <p:cNvSpPr/>
                <p:nvPr/>
              </p:nvSpPr>
              <p:spPr>
                <a:xfrm>
                  <a:off x="5707856" y="503634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2" name="Google Shape;1812;p38"/>
                <p:cNvSpPr/>
                <p:nvPr/>
              </p:nvSpPr>
              <p:spPr>
                <a:xfrm>
                  <a:off x="5678043" y="5006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38"/>
                <p:cNvSpPr/>
                <p:nvPr/>
              </p:nvSpPr>
              <p:spPr>
                <a:xfrm>
                  <a:off x="5767387" y="5155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4" name="Google Shape;1814;p38"/>
                <p:cNvSpPr/>
                <p:nvPr/>
              </p:nvSpPr>
              <p:spPr>
                <a:xfrm>
                  <a:off x="5707856" y="518521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38"/>
                <p:cNvSpPr/>
                <p:nvPr/>
              </p:nvSpPr>
              <p:spPr>
                <a:xfrm>
                  <a:off x="5797105" y="509587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38"/>
                <p:cNvSpPr/>
                <p:nvPr/>
              </p:nvSpPr>
              <p:spPr>
                <a:xfrm>
                  <a:off x="5648325" y="5006529"/>
                  <a:ext cx="148780" cy="178689"/>
                </a:xfrm>
                <a:custGeom>
                  <a:rect b="b" l="l" r="r" t="t"/>
                  <a:pathLst>
                    <a:path extrusionOk="0" h="178689" w="148780">
                      <a:moveTo>
                        <a:pt x="0" y="59627"/>
                      </a:moveTo>
                      <a:lnTo>
                        <a:pt x="0" y="0"/>
                      </a:lnTo>
                      <a:lnTo>
                        <a:pt x="29718" y="0"/>
                      </a:lnTo>
                      <a:lnTo>
                        <a:pt x="29718" y="29813"/>
                      </a:lnTo>
                      <a:lnTo>
                        <a:pt x="59531" y="29813"/>
                      </a:lnTo>
                      <a:lnTo>
                        <a:pt x="59531" y="59627"/>
                      </a:lnTo>
                      <a:lnTo>
                        <a:pt x="119063" y="59627"/>
                      </a:lnTo>
                      <a:lnTo>
                        <a:pt x="119063" y="89345"/>
                      </a:lnTo>
                      <a:lnTo>
                        <a:pt x="148780" y="89345"/>
                      </a:lnTo>
                      <a:lnTo>
                        <a:pt x="148780" y="148876"/>
                      </a:lnTo>
                      <a:lnTo>
                        <a:pt x="119063" y="148876"/>
                      </a:lnTo>
                      <a:lnTo>
                        <a:pt x="119063" y="178689"/>
                      </a:lnTo>
                      <a:lnTo>
                        <a:pt x="59531" y="178689"/>
                      </a:lnTo>
                      <a:lnTo>
                        <a:pt x="59531" y="148876"/>
                      </a:lnTo>
                      <a:lnTo>
                        <a:pt x="29718" y="148876"/>
                      </a:lnTo>
                      <a:lnTo>
                        <a:pt x="29718" y="59627"/>
                      </a:lnTo>
                      <a:lnTo>
                        <a:pt x="0" y="596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7" name="Google Shape;1817;p38"/>
                <p:cNvSpPr/>
                <p:nvPr/>
              </p:nvSpPr>
              <p:spPr>
                <a:xfrm>
                  <a:off x="5648325" y="5066156"/>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8" name="Google Shape;1818;p38"/>
                <p:cNvSpPr/>
                <p:nvPr/>
              </p:nvSpPr>
              <p:spPr>
                <a:xfrm>
                  <a:off x="5588793" y="49768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38"/>
                <p:cNvSpPr/>
                <p:nvPr/>
              </p:nvSpPr>
              <p:spPr>
                <a:xfrm>
                  <a:off x="5558980" y="5155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38"/>
                <p:cNvSpPr/>
                <p:nvPr/>
              </p:nvSpPr>
              <p:spPr>
                <a:xfrm>
                  <a:off x="5469731" y="50661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38"/>
                <p:cNvSpPr/>
                <p:nvPr/>
              </p:nvSpPr>
              <p:spPr>
                <a:xfrm>
                  <a:off x="5499544" y="503634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38"/>
                <p:cNvSpPr/>
                <p:nvPr/>
              </p:nvSpPr>
              <p:spPr>
                <a:xfrm>
                  <a:off x="5558980" y="5006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38"/>
                <p:cNvSpPr/>
                <p:nvPr/>
              </p:nvSpPr>
              <p:spPr>
                <a:xfrm>
                  <a:off x="5469731" y="51554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38"/>
                <p:cNvSpPr/>
                <p:nvPr/>
              </p:nvSpPr>
              <p:spPr>
                <a:xfrm>
                  <a:off x="5499544" y="5185219"/>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38"/>
                <p:cNvSpPr/>
                <p:nvPr/>
              </p:nvSpPr>
              <p:spPr>
                <a:xfrm>
                  <a:off x="5439918" y="509587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38"/>
                <p:cNvSpPr/>
                <p:nvPr/>
              </p:nvSpPr>
              <p:spPr>
                <a:xfrm>
                  <a:off x="5469731" y="5006529"/>
                  <a:ext cx="148875" cy="178689"/>
                </a:xfrm>
                <a:custGeom>
                  <a:rect b="b" l="l" r="r" t="t"/>
                  <a:pathLst>
                    <a:path extrusionOk="0" h="178689" w="148875">
                      <a:moveTo>
                        <a:pt x="0" y="148876"/>
                      </a:moveTo>
                      <a:lnTo>
                        <a:pt x="0" y="89345"/>
                      </a:lnTo>
                      <a:lnTo>
                        <a:pt x="29813" y="89345"/>
                      </a:lnTo>
                      <a:lnTo>
                        <a:pt x="29813" y="59627"/>
                      </a:lnTo>
                      <a:lnTo>
                        <a:pt x="89249" y="59627"/>
                      </a:lnTo>
                      <a:lnTo>
                        <a:pt x="89249" y="29813"/>
                      </a:lnTo>
                      <a:lnTo>
                        <a:pt x="119063" y="29813"/>
                      </a:lnTo>
                      <a:lnTo>
                        <a:pt x="119063" y="0"/>
                      </a:lnTo>
                      <a:lnTo>
                        <a:pt x="148876" y="0"/>
                      </a:lnTo>
                      <a:lnTo>
                        <a:pt x="148876" y="59627"/>
                      </a:lnTo>
                      <a:lnTo>
                        <a:pt x="119063" y="59627"/>
                      </a:lnTo>
                      <a:lnTo>
                        <a:pt x="119063" y="148876"/>
                      </a:lnTo>
                      <a:lnTo>
                        <a:pt x="89249" y="148876"/>
                      </a:lnTo>
                      <a:lnTo>
                        <a:pt x="89249" y="178689"/>
                      </a:lnTo>
                      <a:lnTo>
                        <a:pt x="29813" y="178689"/>
                      </a:lnTo>
                      <a:lnTo>
                        <a:pt x="29813" y="148876"/>
                      </a:lnTo>
                      <a:lnTo>
                        <a:pt x="0" y="148876"/>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38"/>
                <p:cNvSpPr/>
                <p:nvPr/>
              </p:nvSpPr>
              <p:spPr>
                <a:xfrm>
                  <a:off x="5588793" y="5066156"/>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38"/>
                <p:cNvSpPr/>
                <p:nvPr/>
              </p:nvSpPr>
              <p:spPr>
                <a:xfrm>
                  <a:off x="5320855" y="44410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38"/>
                <p:cNvSpPr/>
                <p:nvPr/>
              </p:nvSpPr>
              <p:spPr>
                <a:xfrm rot="10800000">
                  <a:off x="5440108" y="464953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0" name="Google Shape;1830;p38"/>
                <p:cNvSpPr/>
                <p:nvPr/>
              </p:nvSpPr>
              <p:spPr>
                <a:xfrm rot="10800000">
                  <a:off x="5380482" y="4560093"/>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1" name="Google Shape;1831;p38"/>
                <p:cNvSpPr/>
                <p:nvPr/>
              </p:nvSpPr>
              <p:spPr>
                <a:xfrm rot="10800000">
                  <a:off x="5410200" y="453047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38"/>
                <p:cNvSpPr/>
                <p:nvPr/>
              </p:nvSpPr>
              <p:spPr>
                <a:xfrm rot="10800000">
                  <a:off x="5440108" y="450056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38"/>
                <p:cNvSpPr/>
                <p:nvPr/>
              </p:nvSpPr>
              <p:spPr>
                <a:xfrm rot="10800000">
                  <a:off x="5469731" y="4470844"/>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38"/>
                <p:cNvSpPr/>
                <p:nvPr/>
              </p:nvSpPr>
              <p:spPr>
                <a:xfrm rot="10800000">
                  <a:off x="5469731" y="461962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38"/>
                <p:cNvSpPr/>
                <p:nvPr/>
              </p:nvSpPr>
              <p:spPr>
                <a:xfrm rot="10800000">
                  <a:off x="5499544" y="45899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38"/>
                <p:cNvSpPr/>
                <p:nvPr/>
              </p:nvSpPr>
              <p:spPr>
                <a:xfrm rot="10800000">
                  <a:off x="5529262" y="456009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38"/>
                <p:cNvSpPr/>
                <p:nvPr/>
              </p:nvSpPr>
              <p:spPr>
                <a:xfrm>
                  <a:off x="5499544" y="447084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38"/>
                <p:cNvSpPr/>
                <p:nvPr/>
              </p:nvSpPr>
              <p:spPr>
                <a:xfrm rot="10800000">
                  <a:off x="5588793" y="4262437"/>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38"/>
                <p:cNvSpPr/>
                <p:nvPr/>
              </p:nvSpPr>
              <p:spPr>
                <a:xfrm rot="10800000">
                  <a:off x="5618607" y="4411217"/>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38"/>
                <p:cNvSpPr/>
                <p:nvPr/>
              </p:nvSpPr>
              <p:spPr>
                <a:xfrm rot="10800000">
                  <a:off x="5588793" y="438149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38"/>
                <p:cNvSpPr/>
                <p:nvPr/>
              </p:nvSpPr>
              <p:spPr>
                <a:xfrm rot="10800000">
                  <a:off x="5440108" y="435178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38"/>
                <p:cNvSpPr/>
                <p:nvPr/>
              </p:nvSpPr>
              <p:spPr>
                <a:xfrm rot="10800000">
                  <a:off x="5350668" y="441140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38"/>
                <p:cNvSpPr/>
                <p:nvPr/>
              </p:nvSpPr>
              <p:spPr>
                <a:xfrm rot="10800000">
                  <a:off x="5380386" y="438149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4" name="Google Shape;1844;p38"/>
                <p:cNvSpPr/>
                <p:nvPr/>
              </p:nvSpPr>
              <p:spPr>
                <a:xfrm rot="10800000">
                  <a:off x="5588793" y="44410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5" name="Google Shape;1845;p38"/>
                <p:cNvSpPr/>
                <p:nvPr/>
              </p:nvSpPr>
              <p:spPr>
                <a:xfrm rot="10800000">
                  <a:off x="5588793" y="447074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38"/>
                <p:cNvSpPr/>
                <p:nvPr/>
              </p:nvSpPr>
              <p:spPr>
                <a:xfrm rot="10800000">
                  <a:off x="5648325" y="4500562"/>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38"/>
                <p:cNvSpPr/>
                <p:nvPr/>
              </p:nvSpPr>
              <p:spPr>
                <a:xfrm rot="10800000">
                  <a:off x="5618607" y="4649342"/>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38"/>
                <p:cNvSpPr/>
                <p:nvPr/>
              </p:nvSpPr>
              <p:spPr>
                <a:xfrm rot="10800000">
                  <a:off x="5678233" y="464953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38"/>
                <p:cNvSpPr/>
                <p:nvPr/>
              </p:nvSpPr>
              <p:spPr>
                <a:xfrm>
                  <a:off x="5469731" y="4321968"/>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38"/>
                <p:cNvSpPr/>
                <p:nvPr/>
              </p:nvSpPr>
              <p:spPr>
                <a:xfrm>
                  <a:off x="5558980" y="4202905"/>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38"/>
                <p:cNvSpPr/>
                <p:nvPr/>
              </p:nvSpPr>
              <p:spPr>
                <a:xfrm>
                  <a:off x="5529262" y="42624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2" name="Google Shape;1852;p38"/>
                <p:cNvSpPr/>
                <p:nvPr/>
              </p:nvSpPr>
              <p:spPr>
                <a:xfrm>
                  <a:off x="5469731" y="4143374"/>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3" name="Google Shape;1853;p38"/>
                <p:cNvSpPr/>
                <p:nvPr/>
              </p:nvSpPr>
              <p:spPr>
                <a:xfrm>
                  <a:off x="5469731" y="4024312"/>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4" name="Google Shape;1854;p38"/>
                <p:cNvSpPr/>
                <p:nvPr/>
              </p:nvSpPr>
              <p:spPr>
                <a:xfrm>
                  <a:off x="5499544" y="393496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5" name="Google Shape;1855;p38"/>
                <p:cNvSpPr/>
                <p:nvPr/>
              </p:nvSpPr>
              <p:spPr>
                <a:xfrm>
                  <a:off x="5529262" y="3607593"/>
                  <a:ext cx="29718" cy="89344"/>
                </a:xfrm>
                <a:custGeom>
                  <a:rect b="b" l="l" r="r" t="t"/>
                  <a:pathLst>
                    <a:path extrusionOk="0" h="89344" w="29718">
                      <a:moveTo>
                        <a:pt x="0" y="0"/>
                      </a:moveTo>
                      <a:lnTo>
                        <a:pt x="29718" y="0"/>
                      </a:lnTo>
                      <a:lnTo>
                        <a:pt x="29718" y="89345"/>
                      </a:lnTo>
                      <a:lnTo>
                        <a:pt x="0" y="893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6" name="Google Shape;1856;p38"/>
                <p:cNvSpPr/>
                <p:nvPr/>
              </p:nvSpPr>
              <p:spPr>
                <a:xfrm>
                  <a:off x="5558980" y="3577780"/>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7" name="Google Shape;1857;p38"/>
                <p:cNvSpPr/>
                <p:nvPr/>
              </p:nvSpPr>
              <p:spPr>
                <a:xfrm>
                  <a:off x="5618607" y="3548062"/>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8" name="Google Shape;1858;p38"/>
                <p:cNvSpPr/>
                <p:nvPr/>
              </p:nvSpPr>
              <p:spPr>
                <a:xfrm>
                  <a:off x="5737669" y="36374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9" name="Google Shape;1859;p38"/>
                <p:cNvSpPr/>
                <p:nvPr/>
              </p:nvSpPr>
              <p:spPr>
                <a:xfrm>
                  <a:off x="5678043" y="36374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0" name="Google Shape;1860;p38"/>
                <p:cNvSpPr/>
                <p:nvPr/>
              </p:nvSpPr>
              <p:spPr>
                <a:xfrm>
                  <a:off x="5648325" y="360759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38"/>
                <p:cNvSpPr/>
                <p:nvPr/>
              </p:nvSpPr>
              <p:spPr>
                <a:xfrm>
                  <a:off x="5588793" y="360759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38"/>
                <p:cNvSpPr/>
                <p:nvPr/>
              </p:nvSpPr>
              <p:spPr>
                <a:xfrm>
                  <a:off x="5618607" y="36374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38"/>
                <p:cNvSpPr/>
                <p:nvPr/>
              </p:nvSpPr>
              <p:spPr>
                <a:xfrm>
                  <a:off x="5648325" y="369684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38"/>
                <p:cNvSpPr/>
                <p:nvPr/>
              </p:nvSpPr>
              <p:spPr>
                <a:xfrm>
                  <a:off x="5678043" y="3815905"/>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38"/>
                <p:cNvSpPr/>
                <p:nvPr/>
              </p:nvSpPr>
              <p:spPr>
                <a:xfrm>
                  <a:off x="5648325" y="381590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38"/>
                <p:cNvSpPr/>
                <p:nvPr/>
              </p:nvSpPr>
              <p:spPr>
                <a:xfrm>
                  <a:off x="5588793" y="3786187"/>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7" name="Google Shape;1867;p38"/>
                <p:cNvSpPr/>
                <p:nvPr/>
              </p:nvSpPr>
              <p:spPr>
                <a:xfrm>
                  <a:off x="5558980" y="381590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8" name="Google Shape;1868;p38"/>
                <p:cNvSpPr/>
                <p:nvPr/>
              </p:nvSpPr>
              <p:spPr>
                <a:xfrm>
                  <a:off x="5707856" y="3726655"/>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9" name="Google Shape;1869;p38"/>
                <p:cNvSpPr/>
                <p:nvPr/>
              </p:nvSpPr>
              <p:spPr>
                <a:xfrm>
                  <a:off x="5707856" y="366712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0" name="Google Shape;1870;p38"/>
                <p:cNvSpPr/>
                <p:nvPr/>
              </p:nvSpPr>
              <p:spPr>
                <a:xfrm>
                  <a:off x="5707856" y="3607593"/>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1" name="Google Shape;1871;p38"/>
                <p:cNvSpPr/>
                <p:nvPr/>
              </p:nvSpPr>
              <p:spPr>
                <a:xfrm>
                  <a:off x="5618607" y="3577780"/>
                  <a:ext cx="89344" cy="29718"/>
                </a:xfrm>
                <a:custGeom>
                  <a:rect b="b" l="l" r="r" t="t"/>
                  <a:pathLst>
                    <a:path extrusionOk="0" h="29718" w="89344">
                      <a:moveTo>
                        <a:pt x="0" y="0"/>
                      </a:moveTo>
                      <a:lnTo>
                        <a:pt x="89345" y="0"/>
                      </a:lnTo>
                      <a:lnTo>
                        <a:pt x="89345"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2" name="Google Shape;1872;p38"/>
                <p:cNvSpPr/>
                <p:nvPr/>
              </p:nvSpPr>
              <p:spPr>
                <a:xfrm rot="10800000">
                  <a:off x="5440013" y="4857749"/>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3" name="Google Shape;1873;p38"/>
                <p:cNvSpPr/>
                <p:nvPr/>
              </p:nvSpPr>
              <p:spPr>
                <a:xfrm rot="10800000">
                  <a:off x="5559170" y="488765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4" name="Google Shape;1874;p38"/>
                <p:cNvSpPr/>
                <p:nvPr/>
              </p:nvSpPr>
              <p:spPr>
                <a:xfrm rot="10800000">
                  <a:off x="5886545" y="4917280"/>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38"/>
                <p:cNvSpPr/>
                <p:nvPr/>
              </p:nvSpPr>
              <p:spPr>
                <a:xfrm rot="10800000">
                  <a:off x="5648420" y="5006625"/>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6" name="Google Shape;1876;p38"/>
                <p:cNvSpPr/>
                <p:nvPr/>
              </p:nvSpPr>
              <p:spPr>
                <a:xfrm rot="10800000">
                  <a:off x="5588888" y="5006625"/>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7" name="Google Shape;1877;p38"/>
                <p:cNvSpPr/>
                <p:nvPr/>
              </p:nvSpPr>
              <p:spPr>
                <a:xfrm rot="10800000">
                  <a:off x="5678233" y="5036343"/>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38"/>
                <p:cNvSpPr/>
                <p:nvPr/>
              </p:nvSpPr>
              <p:spPr>
                <a:xfrm rot="10800000">
                  <a:off x="5559170" y="5036343"/>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9" name="Google Shape;1879;p38"/>
                <p:cNvSpPr/>
                <p:nvPr/>
              </p:nvSpPr>
              <p:spPr>
                <a:xfrm rot="10800000">
                  <a:off x="5737669" y="5066156"/>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0" name="Google Shape;1880;p38"/>
                <p:cNvSpPr/>
                <p:nvPr/>
              </p:nvSpPr>
              <p:spPr>
                <a:xfrm rot="10800000">
                  <a:off x="5499544" y="5066156"/>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1" name="Google Shape;1881;p38"/>
                <p:cNvSpPr/>
                <p:nvPr/>
              </p:nvSpPr>
              <p:spPr>
                <a:xfrm rot="10800000">
                  <a:off x="5797200" y="4887658"/>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2" name="Google Shape;1882;p38"/>
                <p:cNvSpPr/>
                <p:nvPr/>
              </p:nvSpPr>
              <p:spPr>
                <a:xfrm rot="10800000">
                  <a:off x="5380481" y="488765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3" name="Google Shape;1883;p38"/>
                <p:cNvSpPr/>
                <p:nvPr/>
              </p:nvSpPr>
              <p:spPr>
                <a:xfrm rot="10800000">
                  <a:off x="5707951" y="4917280"/>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4" name="Google Shape;1884;p38"/>
                <p:cNvSpPr/>
                <p:nvPr/>
              </p:nvSpPr>
              <p:spPr>
                <a:xfrm rot="10800000">
                  <a:off x="5529357" y="515540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5" name="Google Shape;1885;p38"/>
                <p:cNvSpPr/>
                <p:nvPr/>
              </p:nvSpPr>
              <p:spPr>
                <a:xfrm rot="10800000">
                  <a:off x="5707856" y="5155405"/>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6" name="Google Shape;1886;p38"/>
                <p:cNvSpPr/>
                <p:nvPr/>
              </p:nvSpPr>
              <p:spPr>
                <a:xfrm rot="10800000">
                  <a:off x="5440013" y="4917280"/>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7" name="Google Shape;1887;p38"/>
                <p:cNvSpPr/>
                <p:nvPr/>
              </p:nvSpPr>
              <p:spPr>
                <a:xfrm rot="10800000">
                  <a:off x="5767387" y="49470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8" name="Google Shape;1888;p38"/>
                <p:cNvSpPr/>
                <p:nvPr/>
              </p:nvSpPr>
              <p:spPr>
                <a:xfrm rot="10800000">
                  <a:off x="5469826" y="512578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9" name="Google Shape;1889;p38"/>
                <p:cNvSpPr/>
                <p:nvPr/>
              </p:nvSpPr>
              <p:spPr>
                <a:xfrm rot="10800000">
                  <a:off x="5767482" y="509587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890" name="Google Shape;1890;p38"/>
          <p:cNvGrpSpPr/>
          <p:nvPr/>
        </p:nvGrpSpPr>
        <p:grpSpPr>
          <a:xfrm>
            <a:off x="7119061" y="815935"/>
            <a:ext cx="1072382" cy="1114435"/>
            <a:chOff x="6571107" y="1494186"/>
            <a:chExt cx="1518094" cy="1577626"/>
          </a:xfrm>
        </p:grpSpPr>
        <p:grpSp>
          <p:nvGrpSpPr>
            <p:cNvPr id="1891" name="Google Shape;1891;p38"/>
            <p:cNvGrpSpPr/>
            <p:nvPr/>
          </p:nvGrpSpPr>
          <p:grpSpPr>
            <a:xfrm>
              <a:off x="6571107" y="1494281"/>
              <a:ext cx="1517617" cy="1577339"/>
              <a:chOff x="6571107" y="1494281"/>
              <a:chExt cx="1517617" cy="1577339"/>
            </a:xfrm>
          </p:grpSpPr>
          <p:sp>
            <p:nvSpPr>
              <p:cNvPr id="1892" name="Google Shape;1892;p38"/>
              <p:cNvSpPr/>
              <p:nvPr/>
            </p:nvSpPr>
            <p:spPr>
              <a:xfrm>
                <a:off x="7553515" y="1940813"/>
                <a:ext cx="535209" cy="1130807"/>
              </a:xfrm>
              <a:custGeom>
                <a:rect b="b" l="l" r="r" t="t"/>
                <a:pathLst>
                  <a:path extrusionOk="0" h="1130807" w="535209">
                    <a:moveTo>
                      <a:pt x="297466" y="59436"/>
                    </a:moveTo>
                    <a:lnTo>
                      <a:pt x="267748" y="59436"/>
                    </a:lnTo>
                    <a:lnTo>
                      <a:pt x="267748" y="118967"/>
                    </a:lnTo>
                    <a:lnTo>
                      <a:pt x="238030" y="118967"/>
                    </a:lnTo>
                    <a:lnTo>
                      <a:pt x="238030" y="178499"/>
                    </a:lnTo>
                    <a:lnTo>
                      <a:pt x="148685" y="178499"/>
                    </a:lnTo>
                    <a:lnTo>
                      <a:pt x="148685" y="208217"/>
                    </a:lnTo>
                    <a:lnTo>
                      <a:pt x="89154" y="208217"/>
                    </a:lnTo>
                    <a:lnTo>
                      <a:pt x="89154" y="178499"/>
                    </a:lnTo>
                    <a:lnTo>
                      <a:pt x="59436" y="178499"/>
                    </a:lnTo>
                    <a:lnTo>
                      <a:pt x="59436" y="208217"/>
                    </a:lnTo>
                    <a:lnTo>
                      <a:pt x="29718" y="208217"/>
                    </a:lnTo>
                    <a:lnTo>
                      <a:pt x="29718" y="416624"/>
                    </a:lnTo>
                    <a:lnTo>
                      <a:pt x="0" y="416624"/>
                    </a:lnTo>
                    <a:lnTo>
                      <a:pt x="0" y="535686"/>
                    </a:lnTo>
                    <a:lnTo>
                      <a:pt x="29718" y="535686"/>
                    </a:lnTo>
                    <a:lnTo>
                      <a:pt x="29718" y="625031"/>
                    </a:lnTo>
                    <a:lnTo>
                      <a:pt x="59436" y="625031"/>
                    </a:lnTo>
                    <a:lnTo>
                      <a:pt x="59436" y="684562"/>
                    </a:lnTo>
                    <a:lnTo>
                      <a:pt x="89154" y="684562"/>
                    </a:lnTo>
                    <a:lnTo>
                      <a:pt x="89154" y="744093"/>
                    </a:lnTo>
                    <a:lnTo>
                      <a:pt x="118872" y="744093"/>
                    </a:lnTo>
                    <a:lnTo>
                      <a:pt x="118872" y="892874"/>
                    </a:lnTo>
                    <a:lnTo>
                      <a:pt x="148590" y="892874"/>
                    </a:lnTo>
                    <a:lnTo>
                      <a:pt x="148590" y="1041654"/>
                    </a:lnTo>
                    <a:lnTo>
                      <a:pt x="178308" y="1041654"/>
                    </a:lnTo>
                    <a:lnTo>
                      <a:pt x="178308" y="1071372"/>
                    </a:lnTo>
                    <a:lnTo>
                      <a:pt x="208026" y="1071372"/>
                    </a:lnTo>
                    <a:lnTo>
                      <a:pt x="208026" y="1101090"/>
                    </a:lnTo>
                    <a:lnTo>
                      <a:pt x="267557" y="1101090"/>
                    </a:lnTo>
                    <a:lnTo>
                      <a:pt x="267557" y="1130808"/>
                    </a:lnTo>
                    <a:lnTo>
                      <a:pt x="327088" y="1130808"/>
                    </a:lnTo>
                    <a:lnTo>
                      <a:pt x="327088" y="1101090"/>
                    </a:lnTo>
                    <a:lnTo>
                      <a:pt x="386620" y="1101090"/>
                    </a:lnTo>
                    <a:lnTo>
                      <a:pt x="386620" y="1071372"/>
                    </a:lnTo>
                    <a:lnTo>
                      <a:pt x="416338" y="1071372"/>
                    </a:lnTo>
                    <a:lnTo>
                      <a:pt x="416338" y="1041654"/>
                    </a:lnTo>
                    <a:lnTo>
                      <a:pt x="446056" y="1041654"/>
                    </a:lnTo>
                    <a:lnTo>
                      <a:pt x="446056" y="982123"/>
                    </a:lnTo>
                    <a:lnTo>
                      <a:pt x="416338" y="982123"/>
                    </a:lnTo>
                    <a:lnTo>
                      <a:pt x="416338" y="922592"/>
                    </a:lnTo>
                    <a:lnTo>
                      <a:pt x="386620" y="922592"/>
                    </a:lnTo>
                    <a:lnTo>
                      <a:pt x="386620" y="863060"/>
                    </a:lnTo>
                    <a:lnTo>
                      <a:pt x="356902" y="863060"/>
                    </a:lnTo>
                    <a:lnTo>
                      <a:pt x="356902" y="803529"/>
                    </a:lnTo>
                    <a:lnTo>
                      <a:pt x="327184" y="803529"/>
                    </a:lnTo>
                    <a:lnTo>
                      <a:pt x="327184" y="743998"/>
                    </a:lnTo>
                    <a:lnTo>
                      <a:pt x="297466" y="743998"/>
                    </a:lnTo>
                    <a:lnTo>
                      <a:pt x="297466" y="624935"/>
                    </a:lnTo>
                    <a:lnTo>
                      <a:pt x="327184" y="624935"/>
                    </a:lnTo>
                    <a:lnTo>
                      <a:pt x="327184" y="535591"/>
                    </a:lnTo>
                    <a:lnTo>
                      <a:pt x="356902" y="535591"/>
                    </a:lnTo>
                    <a:lnTo>
                      <a:pt x="356902" y="476060"/>
                    </a:lnTo>
                    <a:lnTo>
                      <a:pt x="386620" y="476060"/>
                    </a:lnTo>
                    <a:lnTo>
                      <a:pt x="386620" y="446342"/>
                    </a:lnTo>
                    <a:lnTo>
                      <a:pt x="416338" y="446342"/>
                    </a:lnTo>
                    <a:lnTo>
                      <a:pt x="416338" y="416624"/>
                    </a:lnTo>
                    <a:lnTo>
                      <a:pt x="446056" y="416624"/>
                    </a:lnTo>
                    <a:lnTo>
                      <a:pt x="446056" y="386906"/>
                    </a:lnTo>
                    <a:lnTo>
                      <a:pt x="475774" y="386906"/>
                    </a:lnTo>
                    <a:lnTo>
                      <a:pt x="475774" y="357188"/>
                    </a:lnTo>
                    <a:lnTo>
                      <a:pt x="505492" y="357188"/>
                    </a:lnTo>
                    <a:lnTo>
                      <a:pt x="505492" y="297656"/>
                    </a:lnTo>
                    <a:lnTo>
                      <a:pt x="535210" y="297656"/>
                    </a:lnTo>
                    <a:lnTo>
                      <a:pt x="535210" y="238125"/>
                    </a:lnTo>
                    <a:lnTo>
                      <a:pt x="505492" y="238125"/>
                    </a:lnTo>
                    <a:lnTo>
                      <a:pt x="505492" y="208407"/>
                    </a:lnTo>
                    <a:lnTo>
                      <a:pt x="475774" y="208407"/>
                    </a:lnTo>
                    <a:lnTo>
                      <a:pt x="475774" y="238125"/>
                    </a:lnTo>
                    <a:lnTo>
                      <a:pt x="446056" y="238125"/>
                    </a:lnTo>
                    <a:lnTo>
                      <a:pt x="446056" y="267843"/>
                    </a:lnTo>
                    <a:lnTo>
                      <a:pt x="416338" y="267843"/>
                    </a:lnTo>
                    <a:lnTo>
                      <a:pt x="416338" y="208312"/>
                    </a:lnTo>
                    <a:lnTo>
                      <a:pt x="386620" y="208312"/>
                    </a:lnTo>
                    <a:lnTo>
                      <a:pt x="386620" y="178594"/>
                    </a:lnTo>
                    <a:lnTo>
                      <a:pt x="356902" y="178594"/>
                    </a:lnTo>
                    <a:lnTo>
                      <a:pt x="356902" y="89249"/>
                    </a:lnTo>
                    <a:lnTo>
                      <a:pt x="386620" y="89249"/>
                    </a:lnTo>
                    <a:lnTo>
                      <a:pt x="386620" y="29718"/>
                    </a:lnTo>
                    <a:lnTo>
                      <a:pt x="356902" y="29718"/>
                    </a:lnTo>
                    <a:lnTo>
                      <a:pt x="356902" y="0"/>
                    </a:lnTo>
                    <a:lnTo>
                      <a:pt x="327184" y="0"/>
                    </a:lnTo>
                    <a:lnTo>
                      <a:pt x="327184" y="29718"/>
                    </a:lnTo>
                    <a:lnTo>
                      <a:pt x="297466" y="29718"/>
                    </a:lnTo>
                    <a:lnTo>
                      <a:pt x="297466" y="59436"/>
                    </a:lnTo>
                    <a:close/>
                    <a:moveTo>
                      <a:pt x="118872" y="238030"/>
                    </a:moveTo>
                    <a:lnTo>
                      <a:pt x="148590" y="238030"/>
                    </a:lnTo>
                    <a:lnTo>
                      <a:pt x="148590" y="267748"/>
                    </a:lnTo>
                    <a:lnTo>
                      <a:pt x="208121" y="267748"/>
                    </a:lnTo>
                    <a:lnTo>
                      <a:pt x="208121" y="297466"/>
                    </a:lnTo>
                    <a:lnTo>
                      <a:pt x="178403" y="297466"/>
                    </a:lnTo>
                    <a:lnTo>
                      <a:pt x="178403" y="327184"/>
                    </a:lnTo>
                    <a:lnTo>
                      <a:pt x="148685" y="327184"/>
                    </a:lnTo>
                    <a:lnTo>
                      <a:pt x="148685" y="356902"/>
                    </a:lnTo>
                    <a:lnTo>
                      <a:pt x="118967" y="356902"/>
                    </a:lnTo>
                    <a:lnTo>
                      <a:pt x="118967" y="237839"/>
                    </a:lnTo>
                    <a:close/>
                    <a:moveTo>
                      <a:pt x="416528" y="327374"/>
                    </a:moveTo>
                    <a:lnTo>
                      <a:pt x="386810" y="327374"/>
                    </a:lnTo>
                    <a:lnTo>
                      <a:pt x="386810" y="357092"/>
                    </a:lnTo>
                    <a:lnTo>
                      <a:pt x="357092" y="357092"/>
                    </a:lnTo>
                    <a:lnTo>
                      <a:pt x="357092" y="327374"/>
                    </a:lnTo>
                    <a:lnTo>
                      <a:pt x="386810" y="327374"/>
                    </a:lnTo>
                    <a:lnTo>
                      <a:pt x="386810" y="297656"/>
                    </a:lnTo>
                    <a:lnTo>
                      <a:pt x="416528" y="297656"/>
                    </a:lnTo>
                    <a:lnTo>
                      <a:pt x="416528" y="327374"/>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3" name="Google Shape;1893;p38"/>
              <p:cNvSpPr/>
              <p:nvPr/>
            </p:nvSpPr>
            <p:spPr>
              <a:xfrm>
                <a:off x="7493793" y="1553717"/>
                <a:ext cx="29718" cy="29717"/>
              </a:xfrm>
              <a:custGeom>
                <a:rect b="b" l="l" r="r" t="t"/>
                <a:pathLst>
                  <a:path extrusionOk="0" h="29717"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4" name="Google Shape;1894;p38"/>
              <p:cNvSpPr/>
              <p:nvPr/>
            </p:nvSpPr>
            <p:spPr>
              <a:xfrm>
                <a:off x="7374731" y="1523999"/>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5" name="Google Shape;1895;p38"/>
              <p:cNvSpPr/>
              <p:nvPr/>
            </p:nvSpPr>
            <p:spPr>
              <a:xfrm>
                <a:off x="7463980" y="1523999"/>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6" name="Google Shape;1896;p38"/>
              <p:cNvSpPr/>
              <p:nvPr/>
            </p:nvSpPr>
            <p:spPr>
              <a:xfrm>
                <a:off x="7463980" y="1583530"/>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7" name="Google Shape;1897;p38"/>
              <p:cNvSpPr/>
              <p:nvPr/>
            </p:nvSpPr>
            <p:spPr>
              <a:xfrm>
                <a:off x="7404544" y="1494281"/>
                <a:ext cx="59531" cy="29717"/>
              </a:xfrm>
              <a:custGeom>
                <a:rect b="b" l="l" r="r" t="t"/>
                <a:pathLst>
                  <a:path extrusionOk="0" h="29717" w="59531">
                    <a:moveTo>
                      <a:pt x="0" y="0"/>
                    </a:moveTo>
                    <a:lnTo>
                      <a:pt x="59531" y="0"/>
                    </a:lnTo>
                    <a:lnTo>
                      <a:pt x="59531"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8" name="Google Shape;1898;p38"/>
              <p:cNvSpPr/>
              <p:nvPr/>
            </p:nvSpPr>
            <p:spPr>
              <a:xfrm>
                <a:off x="7136606" y="1553717"/>
                <a:ext cx="29718" cy="29717"/>
              </a:xfrm>
              <a:custGeom>
                <a:rect b="b" l="l" r="r" t="t"/>
                <a:pathLst>
                  <a:path extrusionOk="0" h="29717"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9" name="Google Shape;1899;p38"/>
              <p:cNvSpPr/>
              <p:nvPr/>
            </p:nvSpPr>
            <p:spPr>
              <a:xfrm>
                <a:off x="7255668" y="1523999"/>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0" name="Google Shape;1900;p38"/>
              <p:cNvSpPr/>
              <p:nvPr/>
            </p:nvSpPr>
            <p:spPr>
              <a:xfrm>
                <a:off x="7166419" y="1523999"/>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1" name="Google Shape;1901;p38"/>
              <p:cNvSpPr/>
              <p:nvPr/>
            </p:nvSpPr>
            <p:spPr>
              <a:xfrm>
                <a:off x="7166419" y="1583530"/>
                <a:ext cx="29718" cy="29718"/>
              </a:xfrm>
              <a:custGeom>
                <a:rect b="b" l="l" r="r" t="t"/>
                <a:pathLst>
                  <a:path extrusionOk="0" h="29718" w="29718">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2" name="Google Shape;1902;p38"/>
              <p:cNvSpPr/>
              <p:nvPr/>
            </p:nvSpPr>
            <p:spPr>
              <a:xfrm>
                <a:off x="7196137" y="1494281"/>
                <a:ext cx="59531" cy="29717"/>
              </a:xfrm>
              <a:custGeom>
                <a:rect b="b" l="l" r="r" t="t"/>
                <a:pathLst>
                  <a:path extrusionOk="0" h="29717" w="59531">
                    <a:moveTo>
                      <a:pt x="0" y="0"/>
                    </a:moveTo>
                    <a:lnTo>
                      <a:pt x="59531" y="0"/>
                    </a:lnTo>
                    <a:lnTo>
                      <a:pt x="59531"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3" name="Google Shape;1903;p38"/>
              <p:cNvSpPr/>
              <p:nvPr/>
            </p:nvSpPr>
            <p:spPr>
              <a:xfrm>
                <a:off x="6809232" y="1553717"/>
                <a:ext cx="1041749" cy="625125"/>
              </a:xfrm>
              <a:custGeom>
                <a:rect b="b" l="l" r="r" t="t"/>
                <a:pathLst>
                  <a:path extrusionOk="0" h="625125" w="1041749">
                    <a:moveTo>
                      <a:pt x="29718" y="387001"/>
                    </a:moveTo>
                    <a:lnTo>
                      <a:pt x="89249" y="387001"/>
                    </a:lnTo>
                    <a:lnTo>
                      <a:pt x="89249" y="416814"/>
                    </a:lnTo>
                    <a:lnTo>
                      <a:pt x="178498" y="416814"/>
                    </a:lnTo>
                    <a:lnTo>
                      <a:pt x="178498" y="446532"/>
                    </a:lnTo>
                    <a:lnTo>
                      <a:pt x="267843" y="446532"/>
                    </a:lnTo>
                    <a:lnTo>
                      <a:pt x="267843" y="416814"/>
                    </a:lnTo>
                    <a:lnTo>
                      <a:pt x="357188" y="416814"/>
                    </a:lnTo>
                    <a:lnTo>
                      <a:pt x="357188" y="387001"/>
                    </a:lnTo>
                    <a:lnTo>
                      <a:pt x="386905" y="387001"/>
                    </a:lnTo>
                    <a:lnTo>
                      <a:pt x="386905" y="357188"/>
                    </a:lnTo>
                    <a:lnTo>
                      <a:pt x="416623" y="357188"/>
                    </a:lnTo>
                    <a:lnTo>
                      <a:pt x="416623" y="327470"/>
                    </a:lnTo>
                    <a:lnTo>
                      <a:pt x="446437" y="327470"/>
                    </a:lnTo>
                    <a:lnTo>
                      <a:pt x="446437" y="565595"/>
                    </a:lnTo>
                    <a:lnTo>
                      <a:pt x="476250" y="565595"/>
                    </a:lnTo>
                    <a:lnTo>
                      <a:pt x="476250" y="595313"/>
                    </a:lnTo>
                    <a:lnTo>
                      <a:pt x="505968" y="595313"/>
                    </a:lnTo>
                    <a:lnTo>
                      <a:pt x="505968" y="625126"/>
                    </a:lnTo>
                    <a:lnTo>
                      <a:pt x="535686" y="625126"/>
                    </a:lnTo>
                    <a:lnTo>
                      <a:pt x="535686" y="595313"/>
                    </a:lnTo>
                    <a:lnTo>
                      <a:pt x="565499" y="595313"/>
                    </a:lnTo>
                    <a:lnTo>
                      <a:pt x="565499" y="565595"/>
                    </a:lnTo>
                    <a:lnTo>
                      <a:pt x="595313" y="565595"/>
                    </a:lnTo>
                    <a:lnTo>
                      <a:pt x="595313" y="327470"/>
                    </a:lnTo>
                    <a:lnTo>
                      <a:pt x="625030" y="327470"/>
                    </a:lnTo>
                    <a:lnTo>
                      <a:pt x="625030" y="357188"/>
                    </a:lnTo>
                    <a:lnTo>
                      <a:pt x="654748" y="357188"/>
                    </a:lnTo>
                    <a:lnTo>
                      <a:pt x="654748" y="387001"/>
                    </a:lnTo>
                    <a:lnTo>
                      <a:pt x="684562" y="387001"/>
                    </a:lnTo>
                    <a:lnTo>
                      <a:pt x="684562" y="416814"/>
                    </a:lnTo>
                    <a:lnTo>
                      <a:pt x="773811" y="416814"/>
                    </a:lnTo>
                    <a:lnTo>
                      <a:pt x="773811" y="446532"/>
                    </a:lnTo>
                    <a:lnTo>
                      <a:pt x="863155" y="446532"/>
                    </a:lnTo>
                    <a:lnTo>
                      <a:pt x="863155" y="416814"/>
                    </a:lnTo>
                    <a:lnTo>
                      <a:pt x="952500" y="416814"/>
                    </a:lnTo>
                    <a:lnTo>
                      <a:pt x="952500" y="387001"/>
                    </a:lnTo>
                    <a:lnTo>
                      <a:pt x="1011936" y="387001"/>
                    </a:lnTo>
                    <a:lnTo>
                      <a:pt x="1011936" y="357188"/>
                    </a:lnTo>
                    <a:lnTo>
                      <a:pt x="1041749" y="357188"/>
                    </a:lnTo>
                    <a:lnTo>
                      <a:pt x="1041749" y="327470"/>
                    </a:lnTo>
                    <a:lnTo>
                      <a:pt x="1011936" y="327470"/>
                    </a:lnTo>
                    <a:lnTo>
                      <a:pt x="1011936" y="297752"/>
                    </a:lnTo>
                    <a:lnTo>
                      <a:pt x="982218" y="297752"/>
                    </a:lnTo>
                    <a:lnTo>
                      <a:pt x="982218" y="267938"/>
                    </a:lnTo>
                    <a:lnTo>
                      <a:pt x="952500" y="267938"/>
                    </a:lnTo>
                    <a:lnTo>
                      <a:pt x="952500" y="238125"/>
                    </a:lnTo>
                    <a:lnTo>
                      <a:pt x="982218" y="238125"/>
                    </a:lnTo>
                    <a:lnTo>
                      <a:pt x="982218" y="178689"/>
                    </a:lnTo>
                    <a:lnTo>
                      <a:pt x="1011936" y="178689"/>
                    </a:lnTo>
                    <a:lnTo>
                      <a:pt x="1011936" y="119063"/>
                    </a:lnTo>
                    <a:lnTo>
                      <a:pt x="1041749" y="119063"/>
                    </a:lnTo>
                    <a:lnTo>
                      <a:pt x="1041749" y="59626"/>
                    </a:lnTo>
                    <a:lnTo>
                      <a:pt x="1011936" y="59626"/>
                    </a:lnTo>
                    <a:lnTo>
                      <a:pt x="1011936" y="29813"/>
                    </a:lnTo>
                    <a:lnTo>
                      <a:pt x="982218" y="29813"/>
                    </a:lnTo>
                    <a:lnTo>
                      <a:pt x="982218" y="0"/>
                    </a:lnTo>
                    <a:lnTo>
                      <a:pt x="892873" y="0"/>
                    </a:lnTo>
                    <a:lnTo>
                      <a:pt x="892873" y="29813"/>
                    </a:lnTo>
                    <a:lnTo>
                      <a:pt x="803624" y="29813"/>
                    </a:lnTo>
                    <a:lnTo>
                      <a:pt x="803624" y="59626"/>
                    </a:lnTo>
                    <a:lnTo>
                      <a:pt x="744093" y="59626"/>
                    </a:lnTo>
                    <a:lnTo>
                      <a:pt x="744093" y="89345"/>
                    </a:lnTo>
                    <a:lnTo>
                      <a:pt x="684562" y="89345"/>
                    </a:lnTo>
                    <a:lnTo>
                      <a:pt x="684562" y="119063"/>
                    </a:lnTo>
                    <a:lnTo>
                      <a:pt x="625030" y="119063"/>
                    </a:lnTo>
                    <a:lnTo>
                      <a:pt x="625030" y="148876"/>
                    </a:lnTo>
                    <a:lnTo>
                      <a:pt x="595313" y="148876"/>
                    </a:lnTo>
                    <a:lnTo>
                      <a:pt x="595313" y="59626"/>
                    </a:lnTo>
                    <a:lnTo>
                      <a:pt x="565499" y="59626"/>
                    </a:lnTo>
                    <a:lnTo>
                      <a:pt x="565499" y="0"/>
                    </a:lnTo>
                    <a:lnTo>
                      <a:pt x="535686" y="0"/>
                    </a:lnTo>
                    <a:lnTo>
                      <a:pt x="535686" y="59626"/>
                    </a:lnTo>
                    <a:lnTo>
                      <a:pt x="505968" y="59626"/>
                    </a:lnTo>
                    <a:lnTo>
                      <a:pt x="505968" y="0"/>
                    </a:lnTo>
                    <a:lnTo>
                      <a:pt x="476250" y="0"/>
                    </a:lnTo>
                    <a:lnTo>
                      <a:pt x="476250" y="59626"/>
                    </a:lnTo>
                    <a:lnTo>
                      <a:pt x="446437" y="59626"/>
                    </a:lnTo>
                    <a:lnTo>
                      <a:pt x="446437" y="148876"/>
                    </a:lnTo>
                    <a:lnTo>
                      <a:pt x="416623" y="148876"/>
                    </a:lnTo>
                    <a:lnTo>
                      <a:pt x="416623" y="119063"/>
                    </a:lnTo>
                    <a:lnTo>
                      <a:pt x="357188" y="119063"/>
                    </a:lnTo>
                    <a:lnTo>
                      <a:pt x="357188" y="89345"/>
                    </a:lnTo>
                    <a:lnTo>
                      <a:pt x="297561" y="89345"/>
                    </a:lnTo>
                    <a:lnTo>
                      <a:pt x="297561" y="59626"/>
                    </a:lnTo>
                    <a:lnTo>
                      <a:pt x="238125" y="59626"/>
                    </a:lnTo>
                    <a:lnTo>
                      <a:pt x="238125" y="29813"/>
                    </a:lnTo>
                    <a:lnTo>
                      <a:pt x="148780" y="29813"/>
                    </a:lnTo>
                    <a:lnTo>
                      <a:pt x="148780" y="0"/>
                    </a:lnTo>
                    <a:lnTo>
                      <a:pt x="59436" y="0"/>
                    </a:lnTo>
                    <a:lnTo>
                      <a:pt x="59436" y="29813"/>
                    </a:lnTo>
                    <a:lnTo>
                      <a:pt x="29718" y="29813"/>
                    </a:lnTo>
                    <a:lnTo>
                      <a:pt x="29718" y="59626"/>
                    </a:lnTo>
                    <a:lnTo>
                      <a:pt x="0" y="59626"/>
                    </a:lnTo>
                    <a:lnTo>
                      <a:pt x="0" y="119063"/>
                    </a:lnTo>
                    <a:lnTo>
                      <a:pt x="29718" y="119063"/>
                    </a:lnTo>
                    <a:lnTo>
                      <a:pt x="29718" y="178689"/>
                    </a:lnTo>
                    <a:lnTo>
                      <a:pt x="59436" y="178689"/>
                    </a:lnTo>
                    <a:lnTo>
                      <a:pt x="59436" y="238125"/>
                    </a:lnTo>
                    <a:lnTo>
                      <a:pt x="89249" y="238125"/>
                    </a:lnTo>
                    <a:lnTo>
                      <a:pt x="89249" y="267938"/>
                    </a:lnTo>
                    <a:lnTo>
                      <a:pt x="59436" y="267938"/>
                    </a:lnTo>
                    <a:lnTo>
                      <a:pt x="59436" y="297752"/>
                    </a:lnTo>
                    <a:lnTo>
                      <a:pt x="29718" y="297752"/>
                    </a:lnTo>
                    <a:lnTo>
                      <a:pt x="29718" y="327470"/>
                    </a:lnTo>
                    <a:lnTo>
                      <a:pt x="0" y="327470"/>
                    </a:lnTo>
                    <a:lnTo>
                      <a:pt x="0" y="357188"/>
                    </a:lnTo>
                    <a:lnTo>
                      <a:pt x="29718" y="357188"/>
                    </a:lnTo>
                    <a:lnTo>
                      <a:pt x="29718" y="38700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4" name="Google Shape;1904;p38"/>
              <p:cNvSpPr/>
              <p:nvPr/>
            </p:nvSpPr>
            <p:spPr>
              <a:xfrm>
                <a:off x="7077075" y="2536030"/>
                <a:ext cx="505967" cy="506063"/>
              </a:xfrm>
              <a:custGeom>
                <a:rect b="b" l="l" r="r" t="t"/>
                <a:pathLst>
                  <a:path extrusionOk="0" h="506063" w="505967">
                    <a:moveTo>
                      <a:pt x="386905" y="387001"/>
                    </a:moveTo>
                    <a:lnTo>
                      <a:pt x="416719" y="387001"/>
                    </a:lnTo>
                    <a:lnTo>
                      <a:pt x="416719" y="357188"/>
                    </a:lnTo>
                    <a:lnTo>
                      <a:pt x="476250" y="357188"/>
                    </a:lnTo>
                    <a:lnTo>
                      <a:pt x="476250" y="327374"/>
                    </a:lnTo>
                    <a:lnTo>
                      <a:pt x="505968" y="327374"/>
                    </a:lnTo>
                    <a:lnTo>
                      <a:pt x="505968" y="178594"/>
                    </a:lnTo>
                    <a:lnTo>
                      <a:pt x="476250" y="178594"/>
                    </a:lnTo>
                    <a:lnTo>
                      <a:pt x="476250" y="148876"/>
                    </a:lnTo>
                    <a:lnTo>
                      <a:pt x="416719" y="148876"/>
                    </a:lnTo>
                    <a:lnTo>
                      <a:pt x="416719" y="119063"/>
                    </a:lnTo>
                    <a:lnTo>
                      <a:pt x="386905" y="119063"/>
                    </a:lnTo>
                    <a:lnTo>
                      <a:pt x="386905" y="89249"/>
                    </a:lnTo>
                    <a:lnTo>
                      <a:pt x="357188" y="89249"/>
                    </a:lnTo>
                    <a:lnTo>
                      <a:pt x="357188" y="29813"/>
                    </a:lnTo>
                    <a:lnTo>
                      <a:pt x="327470" y="29813"/>
                    </a:lnTo>
                    <a:lnTo>
                      <a:pt x="327470" y="0"/>
                    </a:lnTo>
                    <a:lnTo>
                      <a:pt x="178594" y="0"/>
                    </a:lnTo>
                    <a:lnTo>
                      <a:pt x="178594" y="29813"/>
                    </a:lnTo>
                    <a:lnTo>
                      <a:pt x="148780" y="29813"/>
                    </a:lnTo>
                    <a:lnTo>
                      <a:pt x="148780" y="89249"/>
                    </a:lnTo>
                    <a:lnTo>
                      <a:pt x="119063" y="89249"/>
                    </a:lnTo>
                    <a:lnTo>
                      <a:pt x="119063" y="119063"/>
                    </a:lnTo>
                    <a:lnTo>
                      <a:pt x="89345" y="119063"/>
                    </a:lnTo>
                    <a:lnTo>
                      <a:pt x="89345" y="148876"/>
                    </a:lnTo>
                    <a:lnTo>
                      <a:pt x="29718" y="148876"/>
                    </a:lnTo>
                    <a:lnTo>
                      <a:pt x="29718" y="178594"/>
                    </a:lnTo>
                    <a:lnTo>
                      <a:pt x="0" y="178594"/>
                    </a:lnTo>
                    <a:lnTo>
                      <a:pt x="0" y="327374"/>
                    </a:lnTo>
                    <a:lnTo>
                      <a:pt x="29718" y="327374"/>
                    </a:lnTo>
                    <a:lnTo>
                      <a:pt x="29718" y="357188"/>
                    </a:lnTo>
                    <a:lnTo>
                      <a:pt x="89345" y="357188"/>
                    </a:lnTo>
                    <a:lnTo>
                      <a:pt x="89345" y="387001"/>
                    </a:lnTo>
                    <a:lnTo>
                      <a:pt x="119063" y="387001"/>
                    </a:lnTo>
                    <a:lnTo>
                      <a:pt x="119063" y="416719"/>
                    </a:lnTo>
                    <a:lnTo>
                      <a:pt x="148780" y="416719"/>
                    </a:lnTo>
                    <a:lnTo>
                      <a:pt x="148780" y="476250"/>
                    </a:lnTo>
                    <a:lnTo>
                      <a:pt x="178594" y="476250"/>
                    </a:lnTo>
                    <a:lnTo>
                      <a:pt x="178594" y="506063"/>
                    </a:lnTo>
                    <a:lnTo>
                      <a:pt x="327470" y="506063"/>
                    </a:lnTo>
                    <a:lnTo>
                      <a:pt x="327470" y="476250"/>
                    </a:lnTo>
                    <a:lnTo>
                      <a:pt x="357188" y="476250"/>
                    </a:lnTo>
                    <a:lnTo>
                      <a:pt x="357188" y="416719"/>
                    </a:lnTo>
                    <a:lnTo>
                      <a:pt x="386905" y="416719"/>
                    </a:lnTo>
                    <a:lnTo>
                      <a:pt x="386905" y="38700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5" name="Google Shape;1905;p38"/>
              <p:cNvSpPr/>
              <p:nvPr/>
            </p:nvSpPr>
            <p:spPr>
              <a:xfrm>
                <a:off x="7255668" y="2268092"/>
                <a:ext cx="148875" cy="148875"/>
              </a:xfrm>
              <a:custGeom>
                <a:rect b="b" l="l" r="r" t="t"/>
                <a:pathLst>
                  <a:path extrusionOk="0" h="148875" w="148875">
                    <a:moveTo>
                      <a:pt x="29813" y="0"/>
                    </a:moveTo>
                    <a:lnTo>
                      <a:pt x="29813" y="29813"/>
                    </a:lnTo>
                    <a:lnTo>
                      <a:pt x="0" y="29813"/>
                    </a:lnTo>
                    <a:lnTo>
                      <a:pt x="0" y="89344"/>
                    </a:lnTo>
                    <a:lnTo>
                      <a:pt x="29813" y="89344"/>
                    </a:lnTo>
                    <a:lnTo>
                      <a:pt x="29813" y="119063"/>
                    </a:lnTo>
                    <a:lnTo>
                      <a:pt x="59531" y="119063"/>
                    </a:lnTo>
                    <a:lnTo>
                      <a:pt x="59531" y="148876"/>
                    </a:lnTo>
                    <a:lnTo>
                      <a:pt x="89249" y="148876"/>
                    </a:lnTo>
                    <a:lnTo>
                      <a:pt x="89249" y="119063"/>
                    </a:lnTo>
                    <a:lnTo>
                      <a:pt x="119063" y="119063"/>
                    </a:lnTo>
                    <a:lnTo>
                      <a:pt x="119063" y="89344"/>
                    </a:lnTo>
                    <a:lnTo>
                      <a:pt x="148876" y="89344"/>
                    </a:lnTo>
                    <a:lnTo>
                      <a:pt x="148876" y="29813"/>
                    </a:lnTo>
                    <a:lnTo>
                      <a:pt x="119063" y="29813"/>
                    </a:lnTo>
                    <a:lnTo>
                      <a:pt x="119063" y="0"/>
                    </a:lnTo>
                    <a:lnTo>
                      <a:pt x="89249" y="0"/>
                    </a:lnTo>
                    <a:lnTo>
                      <a:pt x="89249" y="29813"/>
                    </a:lnTo>
                    <a:lnTo>
                      <a:pt x="59531" y="29813"/>
                    </a:lnTo>
                    <a:lnTo>
                      <a:pt x="59531" y="0"/>
                    </a:lnTo>
                    <a:lnTo>
                      <a:pt x="29813" y="0"/>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6" name="Google Shape;1906;p38"/>
              <p:cNvSpPr/>
              <p:nvPr/>
            </p:nvSpPr>
            <p:spPr>
              <a:xfrm>
                <a:off x="7374731" y="2149030"/>
                <a:ext cx="148875" cy="148875"/>
              </a:xfrm>
              <a:custGeom>
                <a:rect b="b" l="l" r="r" t="t"/>
                <a:pathLst>
                  <a:path extrusionOk="0" h="148875" w="148875">
                    <a:moveTo>
                      <a:pt x="89249" y="0"/>
                    </a:moveTo>
                    <a:lnTo>
                      <a:pt x="59531" y="0"/>
                    </a:lnTo>
                    <a:lnTo>
                      <a:pt x="59531" y="29813"/>
                    </a:lnTo>
                    <a:lnTo>
                      <a:pt x="59531" y="59626"/>
                    </a:lnTo>
                    <a:lnTo>
                      <a:pt x="29813" y="59626"/>
                    </a:lnTo>
                    <a:lnTo>
                      <a:pt x="0" y="59626"/>
                    </a:lnTo>
                    <a:lnTo>
                      <a:pt x="0" y="89344"/>
                    </a:lnTo>
                    <a:lnTo>
                      <a:pt x="29813" y="89344"/>
                    </a:lnTo>
                    <a:lnTo>
                      <a:pt x="59531" y="89344"/>
                    </a:lnTo>
                    <a:lnTo>
                      <a:pt x="59531" y="119063"/>
                    </a:lnTo>
                    <a:lnTo>
                      <a:pt x="59531" y="148876"/>
                    </a:lnTo>
                    <a:lnTo>
                      <a:pt x="89249" y="148876"/>
                    </a:lnTo>
                    <a:lnTo>
                      <a:pt x="89249" y="119063"/>
                    </a:lnTo>
                    <a:lnTo>
                      <a:pt x="89249" y="89344"/>
                    </a:lnTo>
                    <a:lnTo>
                      <a:pt x="119063" y="89344"/>
                    </a:lnTo>
                    <a:lnTo>
                      <a:pt x="148876" y="89344"/>
                    </a:lnTo>
                    <a:lnTo>
                      <a:pt x="148876" y="59626"/>
                    </a:lnTo>
                    <a:lnTo>
                      <a:pt x="119063" y="59626"/>
                    </a:lnTo>
                    <a:lnTo>
                      <a:pt x="89249" y="59626"/>
                    </a:lnTo>
                    <a:lnTo>
                      <a:pt x="89249" y="29813"/>
                    </a:lnTo>
                    <a:lnTo>
                      <a:pt x="89249" y="0"/>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7" name="Google Shape;1907;p38"/>
              <p:cNvSpPr/>
              <p:nvPr/>
            </p:nvSpPr>
            <p:spPr>
              <a:xfrm>
                <a:off x="7374766" y="2372319"/>
                <a:ext cx="148875" cy="148780"/>
              </a:xfrm>
              <a:custGeom>
                <a:rect b="b" l="l" r="r" t="t"/>
                <a:pathLst>
                  <a:path extrusionOk="0" h="148780" w="148875">
                    <a:moveTo>
                      <a:pt x="59531" y="148781"/>
                    </a:moveTo>
                    <a:lnTo>
                      <a:pt x="89249" y="148781"/>
                    </a:lnTo>
                    <a:lnTo>
                      <a:pt x="89249" y="119063"/>
                    </a:lnTo>
                    <a:lnTo>
                      <a:pt x="89249" y="89344"/>
                    </a:lnTo>
                    <a:lnTo>
                      <a:pt x="119063" y="89344"/>
                    </a:lnTo>
                    <a:lnTo>
                      <a:pt x="148876" y="89344"/>
                    </a:lnTo>
                    <a:lnTo>
                      <a:pt x="148876" y="59531"/>
                    </a:lnTo>
                    <a:lnTo>
                      <a:pt x="119063" y="59531"/>
                    </a:lnTo>
                    <a:lnTo>
                      <a:pt x="89249" y="59531"/>
                    </a:lnTo>
                    <a:lnTo>
                      <a:pt x="89249" y="29718"/>
                    </a:lnTo>
                    <a:lnTo>
                      <a:pt x="89249" y="0"/>
                    </a:lnTo>
                    <a:lnTo>
                      <a:pt x="59531" y="0"/>
                    </a:lnTo>
                    <a:lnTo>
                      <a:pt x="59531" y="29718"/>
                    </a:lnTo>
                    <a:lnTo>
                      <a:pt x="59531" y="59531"/>
                    </a:lnTo>
                    <a:lnTo>
                      <a:pt x="29813" y="59531"/>
                    </a:lnTo>
                    <a:lnTo>
                      <a:pt x="0" y="59531"/>
                    </a:lnTo>
                    <a:lnTo>
                      <a:pt x="0" y="89344"/>
                    </a:lnTo>
                    <a:lnTo>
                      <a:pt x="29813" y="89344"/>
                    </a:lnTo>
                    <a:lnTo>
                      <a:pt x="59531" y="89344"/>
                    </a:lnTo>
                    <a:lnTo>
                      <a:pt x="59531" y="119063"/>
                    </a:lnTo>
                    <a:lnTo>
                      <a:pt x="59531" y="148781"/>
                    </a:lnTo>
                    <a:close/>
                  </a:path>
                </a:pathLst>
              </a:custGeom>
              <a:solidFill>
                <a:schemeClr val="lt2"/>
              </a:solid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8" name="Google Shape;1908;p38"/>
              <p:cNvSpPr/>
              <p:nvPr/>
            </p:nvSpPr>
            <p:spPr>
              <a:xfrm>
                <a:off x="7136606" y="2357437"/>
                <a:ext cx="148875" cy="148780"/>
              </a:xfrm>
              <a:custGeom>
                <a:rect b="b" l="l" r="r" t="t"/>
                <a:pathLst>
                  <a:path extrusionOk="0" h="148780" w="148875">
                    <a:moveTo>
                      <a:pt x="0" y="89344"/>
                    </a:moveTo>
                    <a:lnTo>
                      <a:pt x="29813" y="89344"/>
                    </a:lnTo>
                    <a:lnTo>
                      <a:pt x="59531" y="89344"/>
                    </a:lnTo>
                    <a:lnTo>
                      <a:pt x="59531" y="119063"/>
                    </a:lnTo>
                    <a:lnTo>
                      <a:pt x="59531" y="148781"/>
                    </a:lnTo>
                    <a:lnTo>
                      <a:pt x="89249" y="148781"/>
                    </a:lnTo>
                    <a:lnTo>
                      <a:pt x="89249" y="119063"/>
                    </a:lnTo>
                    <a:lnTo>
                      <a:pt x="89249" y="89344"/>
                    </a:lnTo>
                    <a:lnTo>
                      <a:pt x="119063" y="89344"/>
                    </a:lnTo>
                    <a:lnTo>
                      <a:pt x="148876" y="89344"/>
                    </a:lnTo>
                    <a:lnTo>
                      <a:pt x="148876" y="59531"/>
                    </a:lnTo>
                    <a:lnTo>
                      <a:pt x="119063" y="59531"/>
                    </a:lnTo>
                    <a:lnTo>
                      <a:pt x="89249" y="59531"/>
                    </a:lnTo>
                    <a:lnTo>
                      <a:pt x="89249" y="29718"/>
                    </a:lnTo>
                    <a:lnTo>
                      <a:pt x="89249" y="0"/>
                    </a:lnTo>
                    <a:lnTo>
                      <a:pt x="59531" y="0"/>
                    </a:lnTo>
                    <a:lnTo>
                      <a:pt x="59531" y="29718"/>
                    </a:lnTo>
                    <a:lnTo>
                      <a:pt x="59531" y="59531"/>
                    </a:lnTo>
                    <a:lnTo>
                      <a:pt x="29813" y="59531"/>
                    </a:lnTo>
                    <a:lnTo>
                      <a:pt x="0" y="59531"/>
                    </a:lnTo>
                    <a:lnTo>
                      <a:pt x="0" y="89344"/>
                    </a:lnTo>
                    <a:close/>
                  </a:path>
                </a:pathLst>
              </a:custGeom>
              <a:solidFill>
                <a:schemeClr val="lt2"/>
              </a:solid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9" name="Google Shape;1909;p38"/>
              <p:cNvSpPr/>
              <p:nvPr/>
            </p:nvSpPr>
            <p:spPr>
              <a:xfrm>
                <a:off x="7136606" y="2149030"/>
                <a:ext cx="148875" cy="148875"/>
              </a:xfrm>
              <a:custGeom>
                <a:rect b="b" l="l" r="r" t="t"/>
                <a:pathLst>
                  <a:path extrusionOk="0" h="148875" w="148875">
                    <a:moveTo>
                      <a:pt x="89249" y="0"/>
                    </a:moveTo>
                    <a:lnTo>
                      <a:pt x="59531" y="0"/>
                    </a:lnTo>
                    <a:lnTo>
                      <a:pt x="59531" y="29813"/>
                    </a:lnTo>
                    <a:lnTo>
                      <a:pt x="59531" y="59626"/>
                    </a:lnTo>
                    <a:lnTo>
                      <a:pt x="29813" y="59626"/>
                    </a:lnTo>
                    <a:lnTo>
                      <a:pt x="0" y="59626"/>
                    </a:lnTo>
                    <a:lnTo>
                      <a:pt x="0" y="89344"/>
                    </a:lnTo>
                    <a:lnTo>
                      <a:pt x="29813" y="89344"/>
                    </a:lnTo>
                    <a:lnTo>
                      <a:pt x="59531" y="89344"/>
                    </a:lnTo>
                    <a:lnTo>
                      <a:pt x="59531" y="119063"/>
                    </a:lnTo>
                    <a:lnTo>
                      <a:pt x="59531" y="148876"/>
                    </a:lnTo>
                    <a:lnTo>
                      <a:pt x="89249" y="148876"/>
                    </a:lnTo>
                    <a:lnTo>
                      <a:pt x="89249" y="119063"/>
                    </a:lnTo>
                    <a:lnTo>
                      <a:pt x="89249" y="89344"/>
                    </a:lnTo>
                    <a:lnTo>
                      <a:pt x="119063" y="89344"/>
                    </a:lnTo>
                    <a:lnTo>
                      <a:pt x="148876" y="89344"/>
                    </a:lnTo>
                    <a:lnTo>
                      <a:pt x="148876" y="59626"/>
                    </a:lnTo>
                    <a:lnTo>
                      <a:pt x="119063" y="59626"/>
                    </a:lnTo>
                    <a:lnTo>
                      <a:pt x="89249" y="59626"/>
                    </a:lnTo>
                    <a:lnTo>
                      <a:pt x="89249" y="29813"/>
                    </a:lnTo>
                    <a:lnTo>
                      <a:pt x="89249" y="0"/>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0" name="Google Shape;1910;p38"/>
              <p:cNvSpPr/>
              <p:nvPr/>
            </p:nvSpPr>
            <p:spPr>
              <a:xfrm>
                <a:off x="6571107" y="1940718"/>
                <a:ext cx="535209" cy="1130808"/>
              </a:xfrm>
              <a:custGeom>
                <a:rect b="b" l="l" r="r" t="t"/>
                <a:pathLst>
                  <a:path extrusionOk="0" h="1130808" w="535209">
                    <a:moveTo>
                      <a:pt x="29718" y="357188"/>
                    </a:moveTo>
                    <a:lnTo>
                      <a:pt x="59436" y="357188"/>
                    </a:lnTo>
                    <a:lnTo>
                      <a:pt x="59436" y="386906"/>
                    </a:lnTo>
                    <a:lnTo>
                      <a:pt x="89154" y="386906"/>
                    </a:lnTo>
                    <a:lnTo>
                      <a:pt x="89154" y="416623"/>
                    </a:lnTo>
                    <a:lnTo>
                      <a:pt x="118872" y="416623"/>
                    </a:lnTo>
                    <a:lnTo>
                      <a:pt x="118872" y="446342"/>
                    </a:lnTo>
                    <a:lnTo>
                      <a:pt x="148590" y="446342"/>
                    </a:lnTo>
                    <a:lnTo>
                      <a:pt x="148590" y="476060"/>
                    </a:lnTo>
                    <a:lnTo>
                      <a:pt x="178308" y="476060"/>
                    </a:lnTo>
                    <a:lnTo>
                      <a:pt x="178308" y="535591"/>
                    </a:lnTo>
                    <a:lnTo>
                      <a:pt x="208026" y="535591"/>
                    </a:lnTo>
                    <a:lnTo>
                      <a:pt x="208026" y="624935"/>
                    </a:lnTo>
                    <a:lnTo>
                      <a:pt x="237744" y="624935"/>
                    </a:lnTo>
                    <a:lnTo>
                      <a:pt x="237744" y="743998"/>
                    </a:lnTo>
                    <a:lnTo>
                      <a:pt x="208026" y="743998"/>
                    </a:lnTo>
                    <a:lnTo>
                      <a:pt x="208026" y="803529"/>
                    </a:lnTo>
                    <a:lnTo>
                      <a:pt x="178308" y="803529"/>
                    </a:lnTo>
                    <a:lnTo>
                      <a:pt x="178308" y="863060"/>
                    </a:lnTo>
                    <a:lnTo>
                      <a:pt x="148590" y="863060"/>
                    </a:lnTo>
                    <a:lnTo>
                      <a:pt x="148590" y="922592"/>
                    </a:lnTo>
                    <a:lnTo>
                      <a:pt x="118872" y="922592"/>
                    </a:lnTo>
                    <a:lnTo>
                      <a:pt x="118872" y="982123"/>
                    </a:lnTo>
                    <a:lnTo>
                      <a:pt x="89154" y="982123"/>
                    </a:lnTo>
                    <a:lnTo>
                      <a:pt x="89154" y="1041654"/>
                    </a:lnTo>
                    <a:lnTo>
                      <a:pt x="118872" y="1041654"/>
                    </a:lnTo>
                    <a:lnTo>
                      <a:pt x="118872" y="1071372"/>
                    </a:lnTo>
                    <a:lnTo>
                      <a:pt x="148590" y="1071372"/>
                    </a:lnTo>
                    <a:lnTo>
                      <a:pt x="148590" y="1101090"/>
                    </a:lnTo>
                    <a:lnTo>
                      <a:pt x="208121" y="1101090"/>
                    </a:lnTo>
                    <a:lnTo>
                      <a:pt x="208121" y="1130808"/>
                    </a:lnTo>
                    <a:lnTo>
                      <a:pt x="267653" y="1130808"/>
                    </a:lnTo>
                    <a:lnTo>
                      <a:pt x="267653" y="1101090"/>
                    </a:lnTo>
                    <a:lnTo>
                      <a:pt x="327184" y="1101090"/>
                    </a:lnTo>
                    <a:lnTo>
                      <a:pt x="327184" y="1071372"/>
                    </a:lnTo>
                    <a:lnTo>
                      <a:pt x="356902" y="1071372"/>
                    </a:lnTo>
                    <a:lnTo>
                      <a:pt x="356902" y="1041654"/>
                    </a:lnTo>
                    <a:lnTo>
                      <a:pt x="386620" y="1041654"/>
                    </a:lnTo>
                    <a:lnTo>
                      <a:pt x="386620" y="892874"/>
                    </a:lnTo>
                    <a:lnTo>
                      <a:pt x="416338" y="892874"/>
                    </a:lnTo>
                    <a:lnTo>
                      <a:pt x="416338" y="744093"/>
                    </a:lnTo>
                    <a:lnTo>
                      <a:pt x="446056" y="744093"/>
                    </a:lnTo>
                    <a:lnTo>
                      <a:pt x="446056" y="684562"/>
                    </a:lnTo>
                    <a:lnTo>
                      <a:pt x="475774" y="684562"/>
                    </a:lnTo>
                    <a:lnTo>
                      <a:pt x="475774" y="625031"/>
                    </a:lnTo>
                    <a:lnTo>
                      <a:pt x="505492" y="625031"/>
                    </a:lnTo>
                    <a:lnTo>
                      <a:pt x="505492" y="535686"/>
                    </a:lnTo>
                    <a:lnTo>
                      <a:pt x="535210" y="535686"/>
                    </a:lnTo>
                    <a:lnTo>
                      <a:pt x="535210" y="416623"/>
                    </a:lnTo>
                    <a:lnTo>
                      <a:pt x="505492" y="416623"/>
                    </a:lnTo>
                    <a:lnTo>
                      <a:pt x="505492" y="208217"/>
                    </a:lnTo>
                    <a:lnTo>
                      <a:pt x="475774" y="208217"/>
                    </a:lnTo>
                    <a:lnTo>
                      <a:pt x="475774" y="178498"/>
                    </a:lnTo>
                    <a:lnTo>
                      <a:pt x="446056" y="178498"/>
                    </a:lnTo>
                    <a:lnTo>
                      <a:pt x="446056" y="208217"/>
                    </a:lnTo>
                    <a:lnTo>
                      <a:pt x="386524" y="208217"/>
                    </a:lnTo>
                    <a:lnTo>
                      <a:pt x="386524" y="178498"/>
                    </a:lnTo>
                    <a:lnTo>
                      <a:pt x="297180" y="178498"/>
                    </a:lnTo>
                    <a:lnTo>
                      <a:pt x="297180" y="118967"/>
                    </a:lnTo>
                    <a:lnTo>
                      <a:pt x="267462" y="118967"/>
                    </a:lnTo>
                    <a:lnTo>
                      <a:pt x="267462" y="59436"/>
                    </a:lnTo>
                    <a:lnTo>
                      <a:pt x="237744" y="59436"/>
                    </a:lnTo>
                    <a:lnTo>
                      <a:pt x="237744" y="29718"/>
                    </a:lnTo>
                    <a:lnTo>
                      <a:pt x="208026" y="29718"/>
                    </a:lnTo>
                    <a:lnTo>
                      <a:pt x="208026" y="0"/>
                    </a:lnTo>
                    <a:lnTo>
                      <a:pt x="178308" y="0"/>
                    </a:lnTo>
                    <a:lnTo>
                      <a:pt x="178308" y="29718"/>
                    </a:lnTo>
                    <a:lnTo>
                      <a:pt x="148590" y="29718"/>
                    </a:lnTo>
                    <a:lnTo>
                      <a:pt x="148590" y="89249"/>
                    </a:lnTo>
                    <a:lnTo>
                      <a:pt x="178308" y="89249"/>
                    </a:lnTo>
                    <a:lnTo>
                      <a:pt x="178308" y="178594"/>
                    </a:lnTo>
                    <a:lnTo>
                      <a:pt x="148590" y="178594"/>
                    </a:lnTo>
                    <a:lnTo>
                      <a:pt x="148590" y="208312"/>
                    </a:lnTo>
                    <a:lnTo>
                      <a:pt x="118872" y="208312"/>
                    </a:lnTo>
                    <a:lnTo>
                      <a:pt x="118872" y="267843"/>
                    </a:lnTo>
                    <a:lnTo>
                      <a:pt x="89154" y="267843"/>
                    </a:lnTo>
                    <a:lnTo>
                      <a:pt x="89154" y="238125"/>
                    </a:lnTo>
                    <a:lnTo>
                      <a:pt x="59436" y="238125"/>
                    </a:lnTo>
                    <a:lnTo>
                      <a:pt x="59436" y="208407"/>
                    </a:lnTo>
                    <a:lnTo>
                      <a:pt x="29718" y="208407"/>
                    </a:lnTo>
                    <a:lnTo>
                      <a:pt x="29718" y="238125"/>
                    </a:lnTo>
                    <a:lnTo>
                      <a:pt x="0" y="238125"/>
                    </a:lnTo>
                    <a:lnTo>
                      <a:pt x="0" y="297656"/>
                    </a:lnTo>
                    <a:lnTo>
                      <a:pt x="29718" y="297656"/>
                    </a:lnTo>
                    <a:lnTo>
                      <a:pt x="29718" y="357188"/>
                    </a:lnTo>
                    <a:close/>
                    <a:moveTo>
                      <a:pt x="416623" y="238125"/>
                    </a:moveTo>
                    <a:lnTo>
                      <a:pt x="416623" y="357188"/>
                    </a:lnTo>
                    <a:lnTo>
                      <a:pt x="386905" y="357188"/>
                    </a:lnTo>
                    <a:lnTo>
                      <a:pt x="386905" y="327469"/>
                    </a:lnTo>
                    <a:lnTo>
                      <a:pt x="357188" y="327469"/>
                    </a:lnTo>
                    <a:lnTo>
                      <a:pt x="357188" y="297752"/>
                    </a:lnTo>
                    <a:lnTo>
                      <a:pt x="327470" y="297752"/>
                    </a:lnTo>
                    <a:lnTo>
                      <a:pt x="327470" y="268034"/>
                    </a:lnTo>
                    <a:lnTo>
                      <a:pt x="387001" y="268034"/>
                    </a:lnTo>
                    <a:lnTo>
                      <a:pt x="387001" y="238315"/>
                    </a:lnTo>
                    <a:lnTo>
                      <a:pt x="416719" y="238315"/>
                    </a:lnTo>
                    <a:close/>
                    <a:moveTo>
                      <a:pt x="148780" y="297656"/>
                    </a:moveTo>
                    <a:lnTo>
                      <a:pt x="148780" y="327374"/>
                    </a:lnTo>
                    <a:lnTo>
                      <a:pt x="178498" y="327374"/>
                    </a:lnTo>
                    <a:lnTo>
                      <a:pt x="178498" y="357092"/>
                    </a:lnTo>
                    <a:lnTo>
                      <a:pt x="148780" y="357092"/>
                    </a:lnTo>
                    <a:lnTo>
                      <a:pt x="148780" y="327374"/>
                    </a:lnTo>
                    <a:lnTo>
                      <a:pt x="119063" y="327374"/>
                    </a:lnTo>
                    <a:lnTo>
                      <a:pt x="119063" y="297656"/>
                    </a:lnTo>
                    <a:lnTo>
                      <a:pt x="148780" y="297656"/>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11" name="Google Shape;1911;p38"/>
            <p:cNvGrpSpPr/>
            <p:nvPr/>
          </p:nvGrpSpPr>
          <p:grpSpPr>
            <a:xfrm>
              <a:off x="6571107" y="1494186"/>
              <a:ext cx="1518094" cy="1577626"/>
              <a:chOff x="6571107" y="1494186"/>
              <a:chExt cx="1518094" cy="1577626"/>
            </a:xfrm>
          </p:grpSpPr>
          <p:grpSp>
            <p:nvGrpSpPr>
              <p:cNvPr id="1912" name="Google Shape;1912;p38"/>
              <p:cNvGrpSpPr/>
              <p:nvPr/>
            </p:nvGrpSpPr>
            <p:grpSpPr>
              <a:xfrm>
                <a:off x="7553325" y="1940718"/>
                <a:ext cx="535876" cy="1131094"/>
                <a:chOff x="7553325" y="1940718"/>
                <a:chExt cx="535876" cy="1131094"/>
              </a:xfrm>
            </p:grpSpPr>
            <p:sp>
              <p:nvSpPr>
                <p:cNvPr id="1913" name="Google Shape;1913;p38"/>
                <p:cNvSpPr/>
                <p:nvPr/>
              </p:nvSpPr>
              <p:spPr>
                <a:xfrm>
                  <a:off x="7821168" y="30420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4" name="Google Shape;1914;p38"/>
                <p:cNvSpPr/>
                <p:nvPr/>
              </p:nvSpPr>
              <p:spPr>
                <a:xfrm>
                  <a:off x="7880794" y="3012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5" name="Google Shape;1915;p38"/>
                <p:cNvSpPr/>
                <p:nvPr/>
              </p:nvSpPr>
              <p:spPr>
                <a:xfrm>
                  <a:off x="7940230" y="2982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6" name="Google Shape;1916;p38"/>
                <p:cNvSpPr/>
                <p:nvPr/>
              </p:nvSpPr>
              <p:spPr>
                <a:xfrm>
                  <a:off x="7761732" y="3012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7" name="Google Shape;1917;p38"/>
                <p:cNvSpPr/>
                <p:nvPr/>
              </p:nvSpPr>
              <p:spPr>
                <a:xfrm>
                  <a:off x="7970043" y="29230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8" name="Google Shape;1918;p38"/>
                <p:cNvSpPr/>
                <p:nvPr/>
              </p:nvSpPr>
              <p:spPr>
                <a:xfrm>
                  <a:off x="7940230" y="286340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9" name="Google Shape;1919;p38"/>
                <p:cNvSpPr/>
                <p:nvPr/>
              </p:nvSpPr>
              <p:spPr>
                <a:xfrm>
                  <a:off x="7910512" y="28039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0" name="Google Shape;1920;p38"/>
                <p:cNvSpPr/>
                <p:nvPr/>
              </p:nvSpPr>
              <p:spPr>
                <a:xfrm>
                  <a:off x="7880794" y="27443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1" name="Google Shape;1921;p38"/>
                <p:cNvSpPr/>
                <p:nvPr/>
              </p:nvSpPr>
              <p:spPr>
                <a:xfrm>
                  <a:off x="7850981" y="26849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2" name="Google Shape;1922;p38"/>
                <p:cNvSpPr/>
                <p:nvPr/>
              </p:nvSpPr>
              <p:spPr>
                <a:xfrm>
                  <a:off x="7821168" y="2565844"/>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3" name="Google Shape;1923;p38"/>
                <p:cNvSpPr/>
                <p:nvPr/>
              </p:nvSpPr>
              <p:spPr>
                <a:xfrm>
                  <a:off x="7850981" y="2476499"/>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4" name="Google Shape;1924;p38"/>
                <p:cNvSpPr/>
                <p:nvPr/>
              </p:nvSpPr>
              <p:spPr>
                <a:xfrm>
                  <a:off x="7880794" y="24169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5" name="Google Shape;1925;p38"/>
                <p:cNvSpPr/>
                <p:nvPr/>
              </p:nvSpPr>
              <p:spPr>
                <a:xfrm>
                  <a:off x="7910512" y="2387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6" name="Google Shape;1926;p38"/>
                <p:cNvSpPr/>
                <p:nvPr/>
              </p:nvSpPr>
              <p:spPr>
                <a:xfrm>
                  <a:off x="7940230" y="23574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7" name="Google Shape;1927;p38"/>
                <p:cNvSpPr/>
                <p:nvPr/>
              </p:nvSpPr>
              <p:spPr>
                <a:xfrm>
                  <a:off x="7970043" y="23277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8" name="Google Shape;1928;p38"/>
                <p:cNvSpPr/>
                <p:nvPr/>
              </p:nvSpPr>
              <p:spPr>
                <a:xfrm>
                  <a:off x="7999857"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9" name="Google Shape;1929;p38"/>
                <p:cNvSpPr/>
                <p:nvPr/>
              </p:nvSpPr>
              <p:spPr>
                <a:xfrm>
                  <a:off x="8029575" y="223837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0" name="Google Shape;1930;p38"/>
                <p:cNvSpPr/>
                <p:nvPr/>
              </p:nvSpPr>
              <p:spPr>
                <a:xfrm rot="10800000">
                  <a:off x="8059483" y="217884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1" name="Google Shape;1931;p38"/>
                <p:cNvSpPr/>
                <p:nvPr/>
              </p:nvSpPr>
              <p:spPr>
                <a:xfrm rot="10800000">
                  <a:off x="8029575" y="21491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2" name="Google Shape;1932;p38"/>
                <p:cNvSpPr/>
                <p:nvPr/>
              </p:nvSpPr>
              <p:spPr>
                <a:xfrm>
                  <a:off x="7999857" y="21788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3" name="Google Shape;1933;p38"/>
                <p:cNvSpPr/>
                <p:nvPr/>
              </p:nvSpPr>
              <p:spPr>
                <a:xfrm>
                  <a:off x="7970043" y="22086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4" name="Google Shape;1934;p38"/>
                <p:cNvSpPr/>
                <p:nvPr/>
              </p:nvSpPr>
              <p:spPr>
                <a:xfrm>
                  <a:off x="7940230"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5" name="Google Shape;1935;p38"/>
                <p:cNvSpPr/>
                <p:nvPr/>
              </p:nvSpPr>
              <p:spPr>
                <a:xfrm>
                  <a:off x="7970043" y="2238374"/>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6" name="Google Shape;1936;p38"/>
                <p:cNvSpPr/>
                <p:nvPr/>
              </p:nvSpPr>
              <p:spPr>
                <a:xfrm>
                  <a:off x="7940230" y="2208656"/>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7" name="Google Shape;1937;p38"/>
                <p:cNvSpPr/>
                <p:nvPr/>
              </p:nvSpPr>
              <p:spPr>
                <a:xfrm>
                  <a:off x="7910512"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8" name="Google Shape;1938;p38"/>
                <p:cNvSpPr/>
                <p:nvPr/>
              </p:nvSpPr>
              <p:spPr>
                <a:xfrm>
                  <a:off x="7880794"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9" name="Google Shape;1939;p38"/>
                <p:cNvSpPr/>
                <p:nvPr/>
              </p:nvSpPr>
              <p:spPr>
                <a:xfrm>
                  <a:off x="7880794" y="22979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0" name="Google Shape;1940;p38"/>
                <p:cNvSpPr/>
                <p:nvPr/>
              </p:nvSpPr>
              <p:spPr>
                <a:xfrm>
                  <a:off x="7850981" y="23277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1" name="Google Shape;1941;p38"/>
                <p:cNvSpPr/>
                <p:nvPr/>
              </p:nvSpPr>
              <p:spPr>
                <a:xfrm>
                  <a:off x="7940230" y="2208656"/>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2" name="Google Shape;1942;p38"/>
                <p:cNvSpPr/>
                <p:nvPr/>
              </p:nvSpPr>
              <p:spPr>
                <a:xfrm>
                  <a:off x="7910512" y="2238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3" name="Google Shape;1943;p38"/>
                <p:cNvSpPr/>
                <p:nvPr/>
              </p:nvSpPr>
              <p:spPr>
                <a:xfrm>
                  <a:off x="7791450" y="20597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4" name="Google Shape;1944;p38"/>
                <p:cNvSpPr/>
                <p:nvPr/>
              </p:nvSpPr>
              <p:spPr>
                <a:xfrm>
                  <a:off x="7910512" y="21193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5" name="Google Shape;1945;p38"/>
                <p:cNvSpPr/>
                <p:nvPr/>
              </p:nvSpPr>
              <p:spPr>
                <a:xfrm>
                  <a:off x="7880794" y="20895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6" name="Google Shape;1946;p38"/>
                <p:cNvSpPr/>
                <p:nvPr/>
              </p:nvSpPr>
              <p:spPr>
                <a:xfrm>
                  <a:off x="7850981" y="205978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7" name="Google Shape;1947;p38"/>
                <p:cNvSpPr/>
                <p:nvPr/>
              </p:nvSpPr>
              <p:spPr>
                <a:xfrm>
                  <a:off x="7821168" y="20299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8" name="Google Shape;1948;p38"/>
                <p:cNvSpPr/>
                <p:nvPr/>
              </p:nvSpPr>
              <p:spPr>
                <a:xfrm>
                  <a:off x="7821168" y="211931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9" name="Google Shape;1949;p38"/>
                <p:cNvSpPr/>
                <p:nvPr/>
              </p:nvSpPr>
              <p:spPr>
                <a:xfrm>
                  <a:off x="7702105" y="2119312"/>
                  <a:ext cx="119062" cy="29718"/>
                </a:xfrm>
                <a:custGeom>
                  <a:rect b="b" l="l" r="r" t="t"/>
                  <a:pathLst>
                    <a:path extrusionOk="0" h="29718" w="119062">
                      <a:moveTo>
                        <a:pt x="0" y="0"/>
                      </a:moveTo>
                      <a:lnTo>
                        <a:pt x="119062" y="0"/>
                      </a:lnTo>
                      <a:lnTo>
                        <a:pt x="119062"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0" name="Google Shape;1950;p38"/>
                <p:cNvSpPr/>
                <p:nvPr/>
              </p:nvSpPr>
              <p:spPr>
                <a:xfrm>
                  <a:off x="7850981" y="214903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1" name="Google Shape;1951;p38"/>
                <p:cNvSpPr/>
                <p:nvPr/>
              </p:nvSpPr>
              <p:spPr>
                <a:xfrm rot="10800000">
                  <a:off x="7672387" y="2149125"/>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2" name="Google Shape;1952;p38"/>
                <p:cNvSpPr/>
                <p:nvPr/>
              </p:nvSpPr>
              <p:spPr>
                <a:xfrm>
                  <a:off x="7761732" y="21788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3" name="Google Shape;1953;p38"/>
                <p:cNvSpPr/>
                <p:nvPr/>
              </p:nvSpPr>
              <p:spPr>
                <a:xfrm>
                  <a:off x="7761732" y="22086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4" name="Google Shape;1954;p38"/>
                <p:cNvSpPr/>
                <p:nvPr/>
              </p:nvSpPr>
              <p:spPr>
                <a:xfrm>
                  <a:off x="7821168" y="200024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5" name="Google Shape;1955;p38"/>
                <p:cNvSpPr/>
                <p:nvPr/>
              </p:nvSpPr>
              <p:spPr>
                <a:xfrm>
                  <a:off x="7850981" y="1970531"/>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6" name="Google Shape;1956;p38"/>
                <p:cNvSpPr/>
                <p:nvPr/>
              </p:nvSpPr>
              <p:spPr>
                <a:xfrm rot="10800000">
                  <a:off x="7880794" y="1940718"/>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7" name="Google Shape;1957;p38"/>
                <p:cNvSpPr/>
                <p:nvPr/>
              </p:nvSpPr>
              <p:spPr>
                <a:xfrm rot="10800000">
                  <a:off x="7910512" y="197043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8" name="Google Shape;1958;p38"/>
                <p:cNvSpPr/>
                <p:nvPr/>
              </p:nvSpPr>
              <p:spPr>
                <a:xfrm>
                  <a:off x="7880794" y="202996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9" name="Google Shape;1959;p38"/>
                <p:cNvSpPr/>
                <p:nvPr/>
              </p:nvSpPr>
              <p:spPr>
                <a:xfrm>
                  <a:off x="7731918" y="2238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0" name="Google Shape;1960;p38"/>
                <p:cNvSpPr/>
                <p:nvPr/>
              </p:nvSpPr>
              <p:spPr>
                <a:xfrm>
                  <a:off x="7702105"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1" name="Google Shape;1961;p38"/>
                <p:cNvSpPr/>
                <p:nvPr/>
              </p:nvSpPr>
              <p:spPr>
                <a:xfrm>
                  <a:off x="7583043" y="2149030"/>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2" name="Google Shape;1962;p38"/>
                <p:cNvSpPr/>
                <p:nvPr/>
              </p:nvSpPr>
              <p:spPr>
                <a:xfrm>
                  <a:off x="7672387"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3" name="Google Shape;1963;p38"/>
                <p:cNvSpPr/>
                <p:nvPr/>
              </p:nvSpPr>
              <p:spPr>
                <a:xfrm>
                  <a:off x="7612856" y="21193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4" name="Google Shape;1964;p38"/>
                <p:cNvSpPr/>
                <p:nvPr/>
              </p:nvSpPr>
              <p:spPr>
                <a:xfrm>
                  <a:off x="7642669" y="2149030"/>
                  <a:ext cx="29718" cy="148780"/>
                </a:xfrm>
                <a:custGeom>
                  <a:rect b="b" l="l" r="r" t="t"/>
                  <a:pathLst>
                    <a:path extrusionOk="0" h="148780" w="29718">
                      <a:moveTo>
                        <a:pt x="0" y="0"/>
                      </a:moveTo>
                      <a:lnTo>
                        <a:pt x="29718" y="0"/>
                      </a:lnTo>
                      <a:lnTo>
                        <a:pt x="29718" y="148781"/>
                      </a:lnTo>
                      <a:lnTo>
                        <a:pt x="0" y="14878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5" name="Google Shape;1965;p38"/>
                <p:cNvSpPr/>
                <p:nvPr/>
              </p:nvSpPr>
              <p:spPr>
                <a:xfrm rot="10800000">
                  <a:off x="7702200" y="217884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6" name="Google Shape;1966;p38"/>
                <p:cNvSpPr/>
                <p:nvPr/>
              </p:nvSpPr>
              <p:spPr>
                <a:xfrm>
                  <a:off x="7880794" y="2178843"/>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7" name="Google Shape;1967;p38"/>
                <p:cNvSpPr/>
                <p:nvPr/>
              </p:nvSpPr>
              <p:spPr>
                <a:xfrm>
                  <a:off x="7850981" y="2208656"/>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8" name="Google Shape;1968;p38"/>
                <p:cNvSpPr/>
                <p:nvPr/>
              </p:nvSpPr>
              <p:spPr>
                <a:xfrm>
                  <a:off x="7821168" y="223837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9" name="Google Shape;1969;p38"/>
                <p:cNvSpPr/>
                <p:nvPr/>
              </p:nvSpPr>
              <p:spPr>
                <a:xfrm>
                  <a:off x="7791450" y="226809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0" name="Google Shape;1970;p38"/>
                <p:cNvSpPr/>
                <p:nvPr/>
              </p:nvSpPr>
              <p:spPr>
                <a:xfrm rot="10800000">
                  <a:off x="7672387" y="214912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1" name="Google Shape;1971;p38"/>
                <p:cNvSpPr/>
                <p:nvPr/>
              </p:nvSpPr>
              <p:spPr>
                <a:xfrm>
                  <a:off x="7940230" y="21490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2" name="Google Shape;1972;p38"/>
                <p:cNvSpPr/>
                <p:nvPr/>
              </p:nvSpPr>
              <p:spPr>
                <a:xfrm>
                  <a:off x="7731918" y="2982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3" name="Google Shape;1973;p38"/>
                <p:cNvSpPr/>
                <p:nvPr/>
              </p:nvSpPr>
              <p:spPr>
                <a:xfrm>
                  <a:off x="7702105" y="2833687"/>
                  <a:ext cx="29718" cy="148780"/>
                </a:xfrm>
                <a:custGeom>
                  <a:rect b="b" l="l" r="r" t="t"/>
                  <a:pathLst>
                    <a:path extrusionOk="0" h="148780" w="29718">
                      <a:moveTo>
                        <a:pt x="0" y="0"/>
                      </a:moveTo>
                      <a:lnTo>
                        <a:pt x="29718" y="0"/>
                      </a:lnTo>
                      <a:lnTo>
                        <a:pt x="29718" y="148780"/>
                      </a:lnTo>
                      <a:lnTo>
                        <a:pt x="0" y="1487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4" name="Google Shape;1974;p38"/>
                <p:cNvSpPr/>
                <p:nvPr/>
              </p:nvSpPr>
              <p:spPr>
                <a:xfrm>
                  <a:off x="7672387" y="2684906"/>
                  <a:ext cx="29718" cy="148780"/>
                </a:xfrm>
                <a:custGeom>
                  <a:rect b="b" l="l" r="r" t="t"/>
                  <a:pathLst>
                    <a:path extrusionOk="0" h="148780" w="29718">
                      <a:moveTo>
                        <a:pt x="0" y="0"/>
                      </a:moveTo>
                      <a:lnTo>
                        <a:pt x="29718" y="0"/>
                      </a:lnTo>
                      <a:lnTo>
                        <a:pt x="29718" y="148781"/>
                      </a:lnTo>
                      <a:lnTo>
                        <a:pt x="0" y="14878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5" name="Google Shape;1975;p38"/>
                <p:cNvSpPr/>
                <p:nvPr/>
              </p:nvSpPr>
              <p:spPr>
                <a:xfrm>
                  <a:off x="7642669" y="2625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6" name="Google Shape;1976;p38"/>
                <p:cNvSpPr/>
                <p:nvPr/>
              </p:nvSpPr>
              <p:spPr>
                <a:xfrm>
                  <a:off x="7612856" y="25658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7" name="Google Shape;1977;p38"/>
                <p:cNvSpPr/>
                <p:nvPr/>
              </p:nvSpPr>
              <p:spPr>
                <a:xfrm>
                  <a:off x="7583043" y="2476499"/>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8" name="Google Shape;1978;p38"/>
                <p:cNvSpPr/>
                <p:nvPr/>
              </p:nvSpPr>
              <p:spPr>
                <a:xfrm>
                  <a:off x="7553325" y="2357437"/>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9" name="Google Shape;1979;p38"/>
                <p:cNvSpPr/>
                <p:nvPr/>
              </p:nvSpPr>
              <p:spPr>
                <a:xfrm>
                  <a:off x="8029575" y="2178843"/>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0" name="Google Shape;1980;p38"/>
                <p:cNvSpPr/>
                <p:nvPr/>
              </p:nvSpPr>
              <p:spPr>
                <a:xfrm>
                  <a:off x="7850981" y="2000249"/>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1" name="Google Shape;1981;p38"/>
                <p:cNvSpPr/>
                <p:nvPr/>
              </p:nvSpPr>
              <p:spPr>
                <a:xfrm>
                  <a:off x="7880794" y="1970531"/>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2" name="Google Shape;1982;p38"/>
                <p:cNvSpPr/>
                <p:nvPr/>
              </p:nvSpPr>
              <p:spPr>
                <a:xfrm>
                  <a:off x="7821168" y="205978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3" name="Google Shape;1983;p38"/>
                <p:cNvSpPr/>
                <p:nvPr/>
              </p:nvSpPr>
              <p:spPr>
                <a:xfrm>
                  <a:off x="7702105" y="21490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4" name="Google Shape;1984;p38"/>
                <p:cNvSpPr/>
                <p:nvPr/>
              </p:nvSpPr>
              <p:spPr>
                <a:xfrm>
                  <a:off x="7821168" y="2089594"/>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5" name="Google Shape;1985;p38"/>
                <p:cNvSpPr/>
                <p:nvPr/>
              </p:nvSpPr>
              <p:spPr>
                <a:xfrm>
                  <a:off x="7850981" y="208959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6" name="Google Shape;1986;p38"/>
                <p:cNvSpPr/>
                <p:nvPr/>
              </p:nvSpPr>
              <p:spPr>
                <a:xfrm>
                  <a:off x="7791450" y="2684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7" name="Google Shape;1987;p38"/>
                <p:cNvSpPr/>
                <p:nvPr/>
              </p:nvSpPr>
              <p:spPr>
                <a:xfrm>
                  <a:off x="7702105" y="2684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8" name="Google Shape;1988;p38"/>
                <p:cNvSpPr/>
                <p:nvPr/>
              </p:nvSpPr>
              <p:spPr>
                <a:xfrm>
                  <a:off x="7702105" y="2684906"/>
                  <a:ext cx="267938" cy="357187"/>
                </a:xfrm>
                <a:custGeom>
                  <a:rect b="b" l="l" r="r" t="t"/>
                  <a:pathLst>
                    <a:path extrusionOk="0" h="357187" w="267938">
                      <a:moveTo>
                        <a:pt x="267938" y="238125"/>
                      </a:moveTo>
                      <a:lnTo>
                        <a:pt x="267938" y="297561"/>
                      </a:lnTo>
                      <a:lnTo>
                        <a:pt x="238125" y="297561"/>
                      </a:lnTo>
                      <a:lnTo>
                        <a:pt x="238125" y="327374"/>
                      </a:lnTo>
                      <a:lnTo>
                        <a:pt x="178689" y="327374"/>
                      </a:lnTo>
                      <a:lnTo>
                        <a:pt x="178689" y="357188"/>
                      </a:lnTo>
                      <a:lnTo>
                        <a:pt x="119063" y="357188"/>
                      </a:lnTo>
                      <a:lnTo>
                        <a:pt x="119063" y="327374"/>
                      </a:lnTo>
                      <a:lnTo>
                        <a:pt x="59627" y="327374"/>
                      </a:lnTo>
                      <a:lnTo>
                        <a:pt x="59627" y="297561"/>
                      </a:lnTo>
                      <a:lnTo>
                        <a:pt x="29813" y="297561"/>
                      </a:lnTo>
                      <a:lnTo>
                        <a:pt x="29813" y="148780"/>
                      </a:lnTo>
                      <a:lnTo>
                        <a:pt x="0" y="148780"/>
                      </a:lnTo>
                      <a:lnTo>
                        <a:pt x="0" y="29718"/>
                      </a:lnTo>
                      <a:lnTo>
                        <a:pt x="29813" y="29718"/>
                      </a:lnTo>
                      <a:lnTo>
                        <a:pt x="29813" y="59436"/>
                      </a:lnTo>
                      <a:lnTo>
                        <a:pt x="89345" y="59436"/>
                      </a:lnTo>
                      <a:lnTo>
                        <a:pt x="89345" y="29718"/>
                      </a:lnTo>
                      <a:lnTo>
                        <a:pt x="119063" y="29718"/>
                      </a:lnTo>
                      <a:lnTo>
                        <a:pt x="119063" y="0"/>
                      </a:lnTo>
                      <a:lnTo>
                        <a:pt x="148876" y="0"/>
                      </a:lnTo>
                      <a:lnTo>
                        <a:pt x="148876" y="59436"/>
                      </a:lnTo>
                      <a:lnTo>
                        <a:pt x="178689" y="59436"/>
                      </a:lnTo>
                      <a:lnTo>
                        <a:pt x="178689" y="119063"/>
                      </a:lnTo>
                      <a:lnTo>
                        <a:pt x="208407" y="119063"/>
                      </a:lnTo>
                      <a:lnTo>
                        <a:pt x="208407" y="178498"/>
                      </a:lnTo>
                      <a:lnTo>
                        <a:pt x="238125" y="178498"/>
                      </a:lnTo>
                      <a:lnTo>
                        <a:pt x="238125" y="238125"/>
                      </a:lnTo>
                      <a:lnTo>
                        <a:pt x="267938" y="23812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9" name="Google Shape;1989;p38"/>
                <p:cNvSpPr/>
                <p:nvPr/>
              </p:nvSpPr>
              <p:spPr>
                <a:xfrm>
                  <a:off x="7731918" y="2714624"/>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0" name="Google Shape;1990;p38"/>
                <p:cNvSpPr/>
                <p:nvPr/>
              </p:nvSpPr>
              <p:spPr>
                <a:xfrm>
                  <a:off x="7791450" y="238715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1" name="Google Shape;1991;p38"/>
                <p:cNvSpPr/>
                <p:nvPr/>
              </p:nvSpPr>
              <p:spPr>
                <a:xfrm>
                  <a:off x="7761732" y="24169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2" name="Google Shape;1992;p38"/>
                <p:cNvSpPr/>
                <p:nvPr/>
              </p:nvSpPr>
              <p:spPr>
                <a:xfrm>
                  <a:off x="7583519" y="2119312"/>
                  <a:ext cx="445960" cy="595121"/>
                </a:xfrm>
                <a:custGeom>
                  <a:rect b="b" l="l" r="r" t="t"/>
                  <a:pathLst>
                    <a:path extrusionOk="0" h="595121" w="445960">
                      <a:moveTo>
                        <a:pt x="416338" y="89344"/>
                      </a:moveTo>
                      <a:lnTo>
                        <a:pt x="416338" y="148876"/>
                      </a:lnTo>
                      <a:lnTo>
                        <a:pt x="386620" y="148876"/>
                      </a:lnTo>
                      <a:lnTo>
                        <a:pt x="386620" y="178594"/>
                      </a:lnTo>
                      <a:lnTo>
                        <a:pt x="356902" y="178594"/>
                      </a:lnTo>
                      <a:lnTo>
                        <a:pt x="356902" y="208312"/>
                      </a:lnTo>
                      <a:lnTo>
                        <a:pt x="297371" y="208312"/>
                      </a:lnTo>
                      <a:lnTo>
                        <a:pt x="297371" y="238030"/>
                      </a:lnTo>
                      <a:lnTo>
                        <a:pt x="267652" y="238030"/>
                      </a:lnTo>
                      <a:lnTo>
                        <a:pt x="267652" y="208312"/>
                      </a:lnTo>
                      <a:lnTo>
                        <a:pt x="297371" y="208312"/>
                      </a:lnTo>
                      <a:lnTo>
                        <a:pt x="297371" y="148781"/>
                      </a:lnTo>
                      <a:lnTo>
                        <a:pt x="327088" y="148781"/>
                      </a:lnTo>
                      <a:lnTo>
                        <a:pt x="327088" y="119063"/>
                      </a:lnTo>
                      <a:lnTo>
                        <a:pt x="356806" y="119063"/>
                      </a:lnTo>
                      <a:lnTo>
                        <a:pt x="356806" y="29718"/>
                      </a:lnTo>
                      <a:lnTo>
                        <a:pt x="327088" y="29718"/>
                      </a:lnTo>
                      <a:lnTo>
                        <a:pt x="327088" y="0"/>
                      </a:lnTo>
                      <a:lnTo>
                        <a:pt x="267557" y="0"/>
                      </a:lnTo>
                      <a:lnTo>
                        <a:pt x="267557" y="29718"/>
                      </a:lnTo>
                      <a:lnTo>
                        <a:pt x="297275" y="29718"/>
                      </a:lnTo>
                      <a:lnTo>
                        <a:pt x="297275" y="59436"/>
                      </a:lnTo>
                      <a:lnTo>
                        <a:pt x="326993" y="59436"/>
                      </a:lnTo>
                      <a:lnTo>
                        <a:pt x="326993" y="89154"/>
                      </a:lnTo>
                      <a:lnTo>
                        <a:pt x="297275" y="89154"/>
                      </a:lnTo>
                      <a:lnTo>
                        <a:pt x="297275" y="118872"/>
                      </a:lnTo>
                      <a:lnTo>
                        <a:pt x="267557" y="118872"/>
                      </a:lnTo>
                      <a:lnTo>
                        <a:pt x="267557" y="148590"/>
                      </a:lnTo>
                      <a:lnTo>
                        <a:pt x="237839" y="148590"/>
                      </a:lnTo>
                      <a:lnTo>
                        <a:pt x="237839" y="178308"/>
                      </a:lnTo>
                      <a:lnTo>
                        <a:pt x="208121" y="178308"/>
                      </a:lnTo>
                      <a:lnTo>
                        <a:pt x="208121" y="148590"/>
                      </a:lnTo>
                      <a:lnTo>
                        <a:pt x="237839" y="148590"/>
                      </a:lnTo>
                      <a:lnTo>
                        <a:pt x="237839" y="118872"/>
                      </a:lnTo>
                      <a:lnTo>
                        <a:pt x="267557" y="118872"/>
                      </a:lnTo>
                      <a:lnTo>
                        <a:pt x="267557" y="89154"/>
                      </a:lnTo>
                      <a:lnTo>
                        <a:pt x="297275" y="89154"/>
                      </a:lnTo>
                      <a:lnTo>
                        <a:pt x="297275" y="59436"/>
                      </a:lnTo>
                      <a:lnTo>
                        <a:pt x="267557" y="59436"/>
                      </a:lnTo>
                      <a:lnTo>
                        <a:pt x="267557" y="29718"/>
                      </a:lnTo>
                      <a:lnTo>
                        <a:pt x="178213" y="29718"/>
                      </a:lnTo>
                      <a:lnTo>
                        <a:pt x="178213" y="59436"/>
                      </a:lnTo>
                      <a:lnTo>
                        <a:pt x="237744" y="59436"/>
                      </a:lnTo>
                      <a:lnTo>
                        <a:pt x="237744" y="89154"/>
                      </a:lnTo>
                      <a:lnTo>
                        <a:pt x="208026" y="89154"/>
                      </a:lnTo>
                      <a:lnTo>
                        <a:pt x="208026" y="118872"/>
                      </a:lnTo>
                      <a:lnTo>
                        <a:pt x="178308" y="118872"/>
                      </a:lnTo>
                      <a:lnTo>
                        <a:pt x="178308" y="148590"/>
                      </a:lnTo>
                      <a:lnTo>
                        <a:pt x="148590" y="148590"/>
                      </a:lnTo>
                      <a:lnTo>
                        <a:pt x="148590" y="178308"/>
                      </a:lnTo>
                      <a:lnTo>
                        <a:pt x="118872" y="178308"/>
                      </a:lnTo>
                      <a:lnTo>
                        <a:pt x="118872" y="208026"/>
                      </a:lnTo>
                      <a:lnTo>
                        <a:pt x="89154" y="208026"/>
                      </a:lnTo>
                      <a:lnTo>
                        <a:pt x="89154" y="178308"/>
                      </a:lnTo>
                      <a:lnTo>
                        <a:pt x="59436" y="178308"/>
                      </a:lnTo>
                      <a:lnTo>
                        <a:pt x="59436" y="29527"/>
                      </a:lnTo>
                      <a:lnTo>
                        <a:pt x="29718" y="29527"/>
                      </a:lnTo>
                      <a:lnTo>
                        <a:pt x="29718" y="237935"/>
                      </a:lnTo>
                      <a:lnTo>
                        <a:pt x="0" y="237935"/>
                      </a:lnTo>
                      <a:lnTo>
                        <a:pt x="0" y="356997"/>
                      </a:lnTo>
                      <a:lnTo>
                        <a:pt x="29718" y="356997"/>
                      </a:lnTo>
                      <a:lnTo>
                        <a:pt x="29718" y="446342"/>
                      </a:lnTo>
                      <a:lnTo>
                        <a:pt x="59436" y="446342"/>
                      </a:lnTo>
                      <a:lnTo>
                        <a:pt x="59436" y="505873"/>
                      </a:lnTo>
                      <a:lnTo>
                        <a:pt x="89154" y="505873"/>
                      </a:lnTo>
                      <a:lnTo>
                        <a:pt x="89154" y="565404"/>
                      </a:lnTo>
                      <a:lnTo>
                        <a:pt x="148685" y="565404"/>
                      </a:lnTo>
                      <a:lnTo>
                        <a:pt x="148685" y="595122"/>
                      </a:lnTo>
                      <a:lnTo>
                        <a:pt x="208216" y="595122"/>
                      </a:lnTo>
                      <a:lnTo>
                        <a:pt x="208216" y="565404"/>
                      </a:lnTo>
                      <a:lnTo>
                        <a:pt x="237934" y="565404"/>
                      </a:lnTo>
                      <a:lnTo>
                        <a:pt x="237934" y="446342"/>
                      </a:lnTo>
                      <a:lnTo>
                        <a:pt x="267652" y="446342"/>
                      </a:lnTo>
                      <a:lnTo>
                        <a:pt x="267652" y="356997"/>
                      </a:lnTo>
                      <a:lnTo>
                        <a:pt x="297371" y="356997"/>
                      </a:lnTo>
                      <a:lnTo>
                        <a:pt x="297371" y="297466"/>
                      </a:lnTo>
                      <a:lnTo>
                        <a:pt x="327088" y="297466"/>
                      </a:lnTo>
                      <a:lnTo>
                        <a:pt x="327088" y="267748"/>
                      </a:lnTo>
                      <a:lnTo>
                        <a:pt x="356806" y="267748"/>
                      </a:lnTo>
                      <a:lnTo>
                        <a:pt x="356806" y="238030"/>
                      </a:lnTo>
                      <a:lnTo>
                        <a:pt x="386524" y="238030"/>
                      </a:lnTo>
                      <a:lnTo>
                        <a:pt x="386524" y="208312"/>
                      </a:lnTo>
                      <a:lnTo>
                        <a:pt x="416242" y="208312"/>
                      </a:lnTo>
                      <a:lnTo>
                        <a:pt x="416242" y="178594"/>
                      </a:lnTo>
                      <a:lnTo>
                        <a:pt x="445960" y="178594"/>
                      </a:lnTo>
                      <a:lnTo>
                        <a:pt x="445960" y="89249"/>
                      </a:lnTo>
                      <a:lnTo>
                        <a:pt x="416242" y="89249"/>
                      </a:lnTo>
                      <a:close/>
                      <a:moveTo>
                        <a:pt x="237744" y="297752"/>
                      </a:moveTo>
                      <a:lnTo>
                        <a:pt x="208026" y="297752"/>
                      </a:lnTo>
                      <a:lnTo>
                        <a:pt x="208026" y="327469"/>
                      </a:lnTo>
                      <a:lnTo>
                        <a:pt x="178308" y="327469"/>
                      </a:lnTo>
                      <a:lnTo>
                        <a:pt x="178308" y="387001"/>
                      </a:lnTo>
                      <a:lnTo>
                        <a:pt x="148590" y="387001"/>
                      </a:lnTo>
                      <a:lnTo>
                        <a:pt x="148590" y="327469"/>
                      </a:lnTo>
                      <a:lnTo>
                        <a:pt x="178308" y="327469"/>
                      </a:lnTo>
                      <a:lnTo>
                        <a:pt x="178308" y="297752"/>
                      </a:lnTo>
                      <a:lnTo>
                        <a:pt x="208026" y="297752"/>
                      </a:lnTo>
                      <a:lnTo>
                        <a:pt x="208026" y="268034"/>
                      </a:lnTo>
                      <a:lnTo>
                        <a:pt x="237744" y="268034"/>
                      </a:lnTo>
                      <a:lnTo>
                        <a:pt x="237744" y="29775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3" name="Google Shape;1993;p38"/>
                <p:cNvSpPr/>
                <p:nvPr/>
              </p:nvSpPr>
              <p:spPr>
                <a:xfrm>
                  <a:off x="7731918" y="2446781"/>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4" name="Google Shape;1994;p38"/>
                <p:cNvSpPr/>
                <p:nvPr/>
              </p:nvSpPr>
              <p:spPr>
                <a:xfrm>
                  <a:off x="7761732" y="23871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5" name="Google Shape;1995;p38"/>
                <p:cNvSpPr/>
                <p:nvPr/>
              </p:nvSpPr>
              <p:spPr>
                <a:xfrm>
                  <a:off x="7791450"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6" name="Google Shape;1996;p38"/>
                <p:cNvSpPr/>
                <p:nvPr/>
              </p:nvSpPr>
              <p:spPr>
                <a:xfrm>
                  <a:off x="7702105" y="23871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7" name="Google Shape;1997;p38"/>
                <p:cNvSpPr/>
                <p:nvPr/>
              </p:nvSpPr>
              <p:spPr>
                <a:xfrm>
                  <a:off x="7672387" y="23871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8" name="Google Shape;1998;p38"/>
                <p:cNvSpPr/>
                <p:nvPr/>
              </p:nvSpPr>
              <p:spPr>
                <a:xfrm>
                  <a:off x="7672387"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9" name="Google Shape;1999;p38"/>
                <p:cNvSpPr/>
                <p:nvPr/>
              </p:nvSpPr>
              <p:spPr>
                <a:xfrm>
                  <a:off x="7642669"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0" name="Google Shape;2000;p38"/>
                <p:cNvSpPr/>
                <p:nvPr/>
              </p:nvSpPr>
              <p:spPr>
                <a:xfrm>
                  <a:off x="7850981" y="21788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1" name="Google Shape;2001;p38"/>
                <p:cNvSpPr/>
                <p:nvPr/>
              </p:nvSpPr>
              <p:spPr>
                <a:xfrm>
                  <a:off x="7850981"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2" name="Google Shape;2002;p38"/>
                <p:cNvSpPr/>
                <p:nvPr/>
              </p:nvSpPr>
              <p:spPr>
                <a:xfrm>
                  <a:off x="7880794" y="223837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3" name="Google Shape;2003;p38"/>
                <p:cNvSpPr/>
                <p:nvPr/>
              </p:nvSpPr>
              <p:spPr>
                <a:xfrm>
                  <a:off x="7880794" y="23871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4" name="Google Shape;2004;p38"/>
                <p:cNvSpPr/>
                <p:nvPr/>
              </p:nvSpPr>
              <p:spPr>
                <a:xfrm>
                  <a:off x="7850981" y="244678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5" name="Google Shape;2005;p38"/>
                <p:cNvSpPr/>
                <p:nvPr/>
              </p:nvSpPr>
              <p:spPr>
                <a:xfrm>
                  <a:off x="7821168" y="250621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6" name="Google Shape;2006;p38"/>
                <p:cNvSpPr/>
                <p:nvPr/>
              </p:nvSpPr>
              <p:spPr>
                <a:xfrm>
                  <a:off x="7821168" y="26849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7" name="Google Shape;2007;p38"/>
                <p:cNvSpPr/>
                <p:nvPr/>
              </p:nvSpPr>
              <p:spPr>
                <a:xfrm>
                  <a:off x="7791450" y="271462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8" name="Google Shape;2008;p38"/>
                <p:cNvSpPr/>
                <p:nvPr/>
              </p:nvSpPr>
              <p:spPr>
                <a:xfrm>
                  <a:off x="7731918" y="274434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9" name="Google Shape;2009;p38"/>
                <p:cNvSpPr/>
                <p:nvPr/>
              </p:nvSpPr>
              <p:spPr>
                <a:xfrm>
                  <a:off x="7850981" y="274434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0" name="Google Shape;2010;p38"/>
                <p:cNvSpPr/>
                <p:nvPr/>
              </p:nvSpPr>
              <p:spPr>
                <a:xfrm>
                  <a:off x="7880794" y="28039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1" name="Google Shape;2011;p38"/>
                <p:cNvSpPr/>
                <p:nvPr/>
              </p:nvSpPr>
              <p:spPr>
                <a:xfrm>
                  <a:off x="7910512" y="28634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2" name="Google Shape;2012;p38"/>
                <p:cNvSpPr/>
                <p:nvPr/>
              </p:nvSpPr>
              <p:spPr>
                <a:xfrm>
                  <a:off x="7850981" y="298246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3" name="Google Shape;2013;p38"/>
                <p:cNvSpPr/>
                <p:nvPr/>
              </p:nvSpPr>
              <p:spPr>
                <a:xfrm>
                  <a:off x="7791450" y="298246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4" name="Google Shape;2014;p38"/>
                <p:cNvSpPr/>
                <p:nvPr/>
              </p:nvSpPr>
              <p:spPr>
                <a:xfrm>
                  <a:off x="7821168"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5" name="Google Shape;2015;p38"/>
                <p:cNvSpPr/>
                <p:nvPr/>
              </p:nvSpPr>
              <p:spPr>
                <a:xfrm>
                  <a:off x="7761732"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6" name="Google Shape;2016;p38"/>
                <p:cNvSpPr/>
                <p:nvPr/>
              </p:nvSpPr>
              <p:spPr>
                <a:xfrm>
                  <a:off x="7731918" y="29230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7" name="Google Shape;2017;p38"/>
                <p:cNvSpPr/>
                <p:nvPr/>
              </p:nvSpPr>
              <p:spPr>
                <a:xfrm>
                  <a:off x="7880794"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8" name="Google Shape;2018;p38"/>
                <p:cNvSpPr/>
                <p:nvPr/>
              </p:nvSpPr>
              <p:spPr>
                <a:xfrm>
                  <a:off x="7850981" y="29230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9" name="Google Shape;2019;p38"/>
                <p:cNvSpPr/>
                <p:nvPr/>
              </p:nvSpPr>
              <p:spPr>
                <a:xfrm>
                  <a:off x="7910512" y="292303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0" name="Google Shape;2020;p38"/>
                <p:cNvSpPr/>
                <p:nvPr/>
              </p:nvSpPr>
              <p:spPr>
                <a:xfrm>
                  <a:off x="7940230" y="2923031"/>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1" name="Google Shape;2021;p38"/>
                <p:cNvSpPr/>
                <p:nvPr/>
              </p:nvSpPr>
              <p:spPr>
                <a:xfrm>
                  <a:off x="7910512" y="2952749"/>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2" name="Google Shape;2022;p38"/>
                <p:cNvSpPr/>
                <p:nvPr/>
              </p:nvSpPr>
              <p:spPr>
                <a:xfrm>
                  <a:off x="7821168" y="3012280"/>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3" name="Google Shape;2023;p38"/>
                <p:cNvSpPr/>
                <p:nvPr/>
              </p:nvSpPr>
              <p:spPr>
                <a:xfrm>
                  <a:off x="7910512"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4" name="Google Shape;2024;p38"/>
                <p:cNvSpPr/>
                <p:nvPr/>
              </p:nvSpPr>
              <p:spPr>
                <a:xfrm>
                  <a:off x="7940230" y="23277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5" name="Google Shape;2025;p38"/>
                <p:cNvSpPr/>
                <p:nvPr/>
              </p:nvSpPr>
              <p:spPr>
                <a:xfrm>
                  <a:off x="7970043"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6" name="Google Shape;2026;p38"/>
                <p:cNvSpPr/>
                <p:nvPr/>
              </p:nvSpPr>
              <p:spPr>
                <a:xfrm>
                  <a:off x="7999857" y="2238374"/>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7" name="Google Shape;2027;p38"/>
                <p:cNvSpPr/>
                <p:nvPr/>
              </p:nvSpPr>
              <p:spPr>
                <a:xfrm>
                  <a:off x="7910512" y="220865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8" name="Google Shape;2028;p38"/>
                <p:cNvSpPr/>
                <p:nvPr/>
              </p:nvSpPr>
              <p:spPr>
                <a:xfrm>
                  <a:off x="7910512" y="21490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9" name="Google Shape;2029;p38"/>
                <p:cNvSpPr/>
                <p:nvPr/>
              </p:nvSpPr>
              <p:spPr>
                <a:xfrm>
                  <a:off x="7880794" y="21193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0" name="Google Shape;2030;p38"/>
                <p:cNvSpPr/>
                <p:nvPr/>
              </p:nvSpPr>
              <p:spPr>
                <a:xfrm>
                  <a:off x="7702105" y="241696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31" name="Google Shape;2031;p38"/>
              <p:cNvGrpSpPr/>
              <p:nvPr/>
            </p:nvGrpSpPr>
            <p:grpSpPr>
              <a:xfrm>
                <a:off x="6809232" y="1494186"/>
                <a:ext cx="1041654" cy="684562"/>
                <a:chOff x="6809232" y="1494186"/>
                <a:chExt cx="1041654" cy="684562"/>
              </a:xfrm>
            </p:grpSpPr>
            <p:sp>
              <p:nvSpPr>
                <p:cNvPr id="2032" name="Google Shape;2032;p38"/>
                <p:cNvSpPr/>
                <p:nvPr/>
              </p:nvSpPr>
              <p:spPr>
                <a:xfrm>
                  <a:off x="7315200" y="205978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3" name="Google Shape;2033;p38"/>
                <p:cNvSpPr/>
                <p:nvPr/>
              </p:nvSpPr>
              <p:spPr>
                <a:xfrm>
                  <a:off x="7315200" y="1970531"/>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4" name="Google Shape;2034;p38"/>
                <p:cNvSpPr/>
                <p:nvPr/>
              </p:nvSpPr>
              <p:spPr>
                <a:xfrm>
                  <a:off x="7344918" y="202996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5" name="Google Shape;2035;p38"/>
                <p:cNvSpPr/>
                <p:nvPr/>
              </p:nvSpPr>
              <p:spPr>
                <a:xfrm>
                  <a:off x="7344918" y="1940718"/>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6" name="Google Shape;2036;p38"/>
                <p:cNvSpPr/>
                <p:nvPr/>
              </p:nvSpPr>
              <p:spPr>
                <a:xfrm>
                  <a:off x="7285482" y="202996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7" name="Google Shape;2037;p38"/>
                <p:cNvSpPr/>
                <p:nvPr/>
              </p:nvSpPr>
              <p:spPr>
                <a:xfrm>
                  <a:off x="7315200" y="214903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8" name="Google Shape;2038;p38"/>
                <p:cNvSpPr/>
                <p:nvPr/>
              </p:nvSpPr>
              <p:spPr>
                <a:xfrm>
                  <a:off x="7344918" y="211931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9" name="Google Shape;2039;p38"/>
                <p:cNvSpPr/>
                <p:nvPr/>
              </p:nvSpPr>
              <p:spPr>
                <a:xfrm>
                  <a:off x="7285482" y="211931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0" name="Google Shape;2040;p38"/>
                <p:cNvSpPr/>
                <p:nvPr/>
              </p:nvSpPr>
              <p:spPr>
                <a:xfrm>
                  <a:off x="7285482" y="1940718"/>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1" name="Google Shape;2041;p38"/>
                <p:cNvSpPr/>
                <p:nvPr/>
              </p:nvSpPr>
              <p:spPr>
                <a:xfrm>
                  <a:off x="7315200" y="1881187"/>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2" name="Google Shape;2042;p38"/>
                <p:cNvSpPr/>
                <p:nvPr/>
              </p:nvSpPr>
              <p:spPr>
                <a:xfrm>
                  <a:off x="7344918" y="1851469"/>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3" name="Google Shape;2043;p38"/>
                <p:cNvSpPr/>
                <p:nvPr/>
              </p:nvSpPr>
              <p:spPr>
                <a:xfrm>
                  <a:off x="7285482" y="1851469"/>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4" name="Google Shape;2044;p38"/>
                <p:cNvSpPr/>
                <p:nvPr/>
              </p:nvSpPr>
              <p:spPr>
                <a:xfrm>
                  <a:off x="7315200" y="167278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5" name="Google Shape;2045;p38"/>
                <p:cNvSpPr/>
                <p:nvPr/>
              </p:nvSpPr>
              <p:spPr>
                <a:xfrm>
                  <a:off x="7344918" y="1702593"/>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6" name="Google Shape;2046;p38"/>
                <p:cNvSpPr/>
                <p:nvPr/>
              </p:nvSpPr>
              <p:spPr>
                <a:xfrm>
                  <a:off x="7374731" y="1821655"/>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7" name="Google Shape;2047;p38"/>
                <p:cNvSpPr/>
                <p:nvPr/>
              </p:nvSpPr>
              <p:spPr>
                <a:xfrm>
                  <a:off x="7404544" y="18514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8" name="Google Shape;2048;p38"/>
                <p:cNvSpPr/>
                <p:nvPr/>
              </p:nvSpPr>
              <p:spPr>
                <a:xfrm>
                  <a:off x="7434262" y="188118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9" name="Google Shape;2049;p38"/>
                <p:cNvSpPr/>
                <p:nvPr/>
              </p:nvSpPr>
              <p:spPr>
                <a:xfrm>
                  <a:off x="7463980" y="191090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0" name="Google Shape;2050;p38"/>
                <p:cNvSpPr/>
                <p:nvPr/>
              </p:nvSpPr>
              <p:spPr>
                <a:xfrm>
                  <a:off x="7493793" y="1940718"/>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1" name="Google Shape;2051;p38"/>
                <p:cNvSpPr/>
                <p:nvPr/>
              </p:nvSpPr>
              <p:spPr>
                <a:xfrm>
                  <a:off x="7583043" y="1970531"/>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2" name="Google Shape;2052;p38"/>
                <p:cNvSpPr/>
                <p:nvPr/>
              </p:nvSpPr>
              <p:spPr>
                <a:xfrm>
                  <a:off x="7672387" y="1940718"/>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3" name="Google Shape;2053;p38"/>
                <p:cNvSpPr/>
                <p:nvPr/>
              </p:nvSpPr>
              <p:spPr>
                <a:xfrm>
                  <a:off x="7761732" y="1910905"/>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4" name="Google Shape;2054;p38"/>
                <p:cNvSpPr/>
                <p:nvPr/>
              </p:nvSpPr>
              <p:spPr>
                <a:xfrm>
                  <a:off x="7821168" y="188118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5" name="Google Shape;2055;p38"/>
                <p:cNvSpPr/>
                <p:nvPr/>
              </p:nvSpPr>
              <p:spPr>
                <a:xfrm>
                  <a:off x="7791450" y="18514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6" name="Google Shape;2056;p38"/>
                <p:cNvSpPr/>
                <p:nvPr/>
              </p:nvSpPr>
              <p:spPr>
                <a:xfrm>
                  <a:off x="7761732" y="182165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7" name="Google Shape;2057;p38"/>
                <p:cNvSpPr/>
                <p:nvPr/>
              </p:nvSpPr>
              <p:spPr>
                <a:xfrm>
                  <a:off x="7374731" y="1613344"/>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8" name="Google Shape;2058;p38"/>
                <p:cNvSpPr/>
                <p:nvPr/>
              </p:nvSpPr>
              <p:spPr>
                <a:xfrm>
                  <a:off x="7404544" y="1762124"/>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9" name="Google Shape;2059;p38"/>
                <p:cNvSpPr/>
                <p:nvPr/>
              </p:nvSpPr>
              <p:spPr>
                <a:xfrm rot="10800000">
                  <a:off x="7255668" y="1821655"/>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0" name="Google Shape;2060;p38"/>
                <p:cNvSpPr/>
                <p:nvPr/>
              </p:nvSpPr>
              <p:spPr>
                <a:xfrm>
                  <a:off x="7255668" y="1613344"/>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1" name="Google Shape;2061;p38"/>
                <p:cNvSpPr/>
                <p:nvPr/>
              </p:nvSpPr>
              <p:spPr>
                <a:xfrm>
                  <a:off x="7225855" y="1762124"/>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2" name="Google Shape;2062;p38"/>
                <p:cNvSpPr/>
                <p:nvPr/>
              </p:nvSpPr>
              <p:spPr>
                <a:xfrm>
                  <a:off x="7285482" y="1702593"/>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3" name="Google Shape;2063;p38"/>
                <p:cNvSpPr/>
                <p:nvPr/>
              </p:nvSpPr>
              <p:spPr>
                <a:xfrm>
                  <a:off x="7493793" y="155371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4" name="Google Shape;2064;p38"/>
                <p:cNvSpPr/>
                <p:nvPr/>
              </p:nvSpPr>
              <p:spPr>
                <a:xfrm>
                  <a:off x="7374731" y="15239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5" name="Google Shape;2065;p38"/>
                <p:cNvSpPr/>
                <p:nvPr/>
              </p:nvSpPr>
              <p:spPr>
                <a:xfrm>
                  <a:off x="7463980" y="15239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6" name="Google Shape;2066;p38"/>
                <p:cNvSpPr/>
                <p:nvPr/>
              </p:nvSpPr>
              <p:spPr>
                <a:xfrm>
                  <a:off x="7463980" y="1583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7" name="Google Shape;2067;p38"/>
                <p:cNvSpPr/>
                <p:nvPr/>
              </p:nvSpPr>
              <p:spPr>
                <a:xfrm>
                  <a:off x="7404544" y="1494281"/>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8" name="Google Shape;2068;p38"/>
                <p:cNvSpPr/>
                <p:nvPr/>
              </p:nvSpPr>
              <p:spPr>
                <a:xfrm rot="10800000">
                  <a:off x="7136606" y="155381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9" name="Google Shape;2069;p38"/>
                <p:cNvSpPr/>
                <p:nvPr/>
              </p:nvSpPr>
              <p:spPr>
                <a:xfrm rot="10800000">
                  <a:off x="7255668" y="15239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0" name="Google Shape;2070;p38"/>
                <p:cNvSpPr/>
                <p:nvPr/>
              </p:nvSpPr>
              <p:spPr>
                <a:xfrm rot="10800000">
                  <a:off x="7166419" y="152399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1" name="Google Shape;2071;p38"/>
                <p:cNvSpPr/>
                <p:nvPr/>
              </p:nvSpPr>
              <p:spPr>
                <a:xfrm rot="10800000">
                  <a:off x="7166419" y="1583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2" name="Google Shape;2072;p38"/>
                <p:cNvSpPr/>
                <p:nvPr/>
              </p:nvSpPr>
              <p:spPr>
                <a:xfrm rot="10800000">
                  <a:off x="7196137" y="1494186"/>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3" name="Google Shape;2073;p38"/>
                <p:cNvSpPr/>
                <p:nvPr/>
              </p:nvSpPr>
              <p:spPr>
                <a:xfrm>
                  <a:off x="7315200" y="16133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4" name="Google Shape;2074;p38"/>
                <p:cNvSpPr/>
                <p:nvPr/>
              </p:nvSpPr>
              <p:spPr>
                <a:xfrm>
                  <a:off x="7374731" y="1732406"/>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5" name="Google Shape;2075;p38"/>
                <p:cNvSpPr/>
                <p:nvPr/>
              </p:nvSpPr>
              <p:spPr>
                <a:xfrm>
                  <a:off x="7404544" y="170259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6" name="Google Shape;2076;p38"/>
                <p:cNvSpPr/>
                <p:nvPr/>
              </p:nvSpPr>
              <p:spPr>
                <a:xfrm>
                  <a:off x="7434262" y="16727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7" name="Google Shape;2077;p38"/>
                <p:cNvSpPr/>
                <p:nvPr/>
              </p:nvSpPr>
              <p:spPr>
                <a:xfrm>
                  <a:off x="7493793" y="164306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8" name="Google Shape;2078;p38"/>
                <p:cNvSpPr/>
                <p:nvPr/>
              </p:nvSpPr>
              <p:spPr>
                <a:xfrm>
                  <a:off x="7553325" y="16133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9" name="Google Shape;2079;p38"/>
                <p:cNvSpPr/>
                <p:nvPr/>
              </p:nvSpPr>
              <p:spPr>
                <a:xfrm>
                  <a:off x="7821168" y="16133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0" name="Google Shape;2080;p38"/>
                <p:cNvSpPr/>
                <p:nvPr/>
              </p:nvSpPr>
              <p:spPr>
                <a:xfrm>
                  <a:off x="7791450" y="16727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1" name="Google Shape;2081;p38"/>
                <p:cNvSpPr/>
                <p:nvPr/>
              </p:nvSpPr>
              <p:spPr>
                <a:xfrm>
                  <a:off x="7761732" y="17324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2" name="Google Shape;2082;p38"/>
                <p:cNvSpPr/>
                <p:nvPr/>
              </p:nvSpPr>
              <p:spPr>
                <a:xfrm>
                  <a:off x="7791450" y="1583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3" name="Google Shape;2083;p38"/>
                <p:cNvSpPr/>
                <p:nvPr/>
              </p:nvSpPr>
              <p:spPr>
                <a:xfrm>
                  <a:off x="7702105" y="1791842"/>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4" name="Google Shape;2084;p38"/>
                <p:cNvSpPr/>
                <p:nvPr/>
              </p:nvSpPr>
              <p:spPr>
                <a:xfrm>
                  <a:off x="7642669" y="1821655"/>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5" name="Google Shape;2085;p38"/>
                <p:cNvSpPr/>
                <p:nvPr/>
              </p:nvSpPr>
              <p:spPr>
                <a:xfrm>
                  <a:off x="7523607" y="1851469"/>
                  <a:ext cx="119062" cy="29717"/>
                </a:xfrm>
                <a:custGeom>
                  <a:rect b="b" l="l" r="r" t="t"/>
                  <a:pathLst>
                    <a:path extrusionOk="0" h="29717" w="119062">
                      <a:moveTo>
                        <a:pt x="0" y="0"/>
                      </a:moveTo>
                      <a:lnTo>
                        <a:pt x="119063" y="0"/>
                      </a:lnTo>
                      <a:lnTo>
                        <a:pt x="119063"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6" name="Google Shape;2086;p38"/>
                <p:cNvSpPr/>
                <p:nvPr/>
              </p:nvSpPr>
              <p:spPr>
                <a:xfrm>
                  <a:off x="7434262" y="1821655"/>
                  <a:ext cx="89344" cy="29717"/>
                </a:xfrm>
                <a:custGeom>
                  <a:rect b="b" l="l" r="r" t="t"/>
                  <a:pathLst>
                    <a:path extrusionOk="0" h="29717" w="89344">
                      <a:moveTo>
                        <a:pt x="0" y="0"/>
                      </a:moveTo>
                      <a:lnTo>
                        <a:pt x="89345" y="0"/>
                      </a:lnTo>
                      <a:lnTo>
                        <a:pt x="89345"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7" name="Google Shape;2087;p38"/>
                <p:cNvSpPr/>
                <p:nvPr/>
              </p:nvSpPr>
              <p:spPr>
                <a:xfrm>
                  <a:off x="7612856" y="1583530"/>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8" name="Google Shape;2088;p38"/>
                <p:cNvSpPr/>
                <p:nvPr/>
              </p:nvSpPr>
              <p:spPr>
                <a:xfrm>
                  <a:off x="7702105" y="1553717"/>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9" name="Google Shape;2089;p38"/>
                <p:cNvSpPr/>
                <p:nvPr/>
              </p:nvSpPr>
              <p:spPr>
                <a:xfrm>
                  <a:off x="7255668" y="1732406"/>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0" name="Google Shape;2090;p38"/>
                <p:cNvSpPr/>
                <p:nvPr/>
              </p:nvSpPr>
              <p:spPr>
                <a:xfrm>
                  <a:off x="7374731" y="1881187"/>
                  <a:ext cx="29718" cy="238125"/>
                </a:xfrm>
                <a:custGeom>
                  <a:rect b="b" l="l" r="r" t="t"/>
                  <a:pathLst>
                    <a:path extrusionOk="0" h="238125" w="29718">
                      <a:moveTo>
                        <a:pt x="0" y="0"/>
                      </a:moveTo>
                      <a:lnTo>
                        <a:pt x="29718" y="0"/>
                      </a:lnTo>
                      <a:lnTo>
                        <a:pt x="29718" y="238125"/>
                      </a:lnTo>
                      <a:lnTo>
                        <a:pt x="0" y="23812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1" name="Google Shape;2091;p38"/>
                <p:cNvSpPr/>
                <p:nvPr/>
              </p:nvSpPr>
              <p:spPr>
                <a:xfrm>
                  <a:off x="7285482" y="1881187"/>
                  <a:ext cx="89249" cy="89344"/>
                </a:xfrm>
                <a:custGeom>
                  <a:rect b="b" l="l" r="r" t="t"/>
                  <a:pathLst>
                    <a:path extrusionOk="0" h="89344" w="89249">
                      <a:moveTo>
                        <a:pt x="89249" y="0"/>
                      </a:moveTo>
                      <a:lnTo>
                        <a:pt x="89249" y="59531"/>
                      </a:lnTo>
                      <a:lnTo>
                        <a:pt x="59436" y="59531"/>
                      </a:lnTo>
                      <a:lnTo>
                        <a:pt x="59436" y="89345"/>
                      </a:lnTo>
                      <a:lnTo>
                        <a:pt x="29718" y="89345"/>
                      </a:lnTo>
                      <a:lnTo>
                        <a:pt x="29718" y="59531"/>
                      </a:lnTo>
                      <a:lnTo>
                        <a:pt x="0" y="59531"/>
                      </a:lnTo>
                      <a:lnTo>
                        <a:pt x="0" y="0"/>
                      </a:lnTo>
                      <a:lnTo>
                        <a:pt x="29718" y="0"/>
                      </a:lnTo>
                      <a:lnTo>
                        <a:pt x="29718" y="29718"/>
                      </a:lnTo>
                      <a:lnTo>
                        <a:pt x="59436" y="29718"/>
                      </a:lnTo>
                      <a:lnTo>
                        <a:pt x="59436" y="0"/>
                      </a:lnTo>
                      <a:lnTo>
                        <a:pt x="8924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2" name="Google Shape;2092;p38"/>
                <p:cNvSpPr/>
                <p:nvPr/>
              </p:nvSpPr>
              <p:spPr>
                <a:xfrm>
                  <a:off x="7285482" y="1970531"/>
                  <a:ext cx="89249" cy="89249"/>
                </a:xfrm>
                <a:custGeom>
                  <a:rect b="b" l="l" r="r" t="t"/>
                  <a:pathLst>
                    <a:path extrusionOk="0" h="89249" w="89249">
                      <a:moveTo>
                        <a:pt x="89249" y="0"/>
                      </a:moveTo>
                      <a:lnTo>
                        <a:pt x="89249" y="59436"/>
                      </a:lnTo>
                      <a:lnTo>
                        <a:pt x="59436" y="59436"/>
                      </a:lnTo>
                      <a:lnTo>
                        <a:pt x="59436" y="89249"/>
                      </a:lnTo>
                      <a:lnTo>
                        <a:pt x="29718" y="89249"/>
                      </a:lnTo>
                      <a:lnTo>
                        <a:pt x="29718" y="59436"/>
                      </a:lnTo>
                      <a:lnTo>
                        <a:pt x="0" y="59436"/>
                      </a:lnTo>
                      <a:lnTo>
                        <a:pt x="0" y="0"/>
                      </a:lnTo>
                      <a:lnTo>
                        <a:pt x="29718" y="0"/>
                      </a:lnTo>
                      <a:lnTo>
                        <a:pt x="29718" y="29718"/>
                      </a:lnTo>
                      <a:lnTo>
                        <a:pt x="59436" y="29718"/>
                      </a:lnTo>
                      <a:lnTo>
                        <a:pt x="59436" y="0"/>
                      </a:lnTo>
                      <a:lnTo>
                        <a:pt x="8924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3" name="Google Shape;2093;p38"/>
                <p:cNvSpPr/>
                <p:nvPr/>
              </p:nvSpPr>
              <p:spPr>
                <a:xfrm>
                  <a:off x="7285482" y="2059780"/>
                  <a:ext cx="89249" cy="89249"/>
                </a:xfrm>
                <a:custGeom>
                  <a:rect b="b" l="l" r="r" t="t"/>
                  <a:pathLst>
                    <a:path extrusionOk="0" h="89249" w="89249">
                      <a:moveTo>
                        <a:pt x="89249" y="0"/>
                      </a:moveTo>
                      <a:lnTo>
                        <a:pt x="89249" y="59531"/>
                      </a:lnTo>
                      <a:lnTo>
                        <a:pt x="59436" y="59531"/>
                      </a:lnTo>
                      <a:lnTo>
                        <a:pt x="59436" y="89249"/>
                      </a:lnTo>
                      <a:lnTo>
                        <a:pt x="29718" y="89249"/>
                      </a:lnTo>
                      <a:lnTo>
                        <a:pt x="29718" y="59531"/>
                      </a:lnTo>
                      <a:lnTo>
                        <a:pt x="0" y="59531"/>
                      </a:lnTo>
                      <a:lnTo>
                        <a:pt x="0" y="0"/>
                      </a:lnTo>
                      <a:lnTo>
                        <a:pt x="29718" y="0"/>
                      </a:lnTo>
                      <a:lnTo>
                        <a:pt x="29718" y="29813"/>
                      </a:lnTo>
                      <a:lnTo>
                        <a:pt x="59436" y="29813"/>
                      </a:lnTo>
                      <a:lnTo>
                        <a:pt x="59436" y="0"/>
                      </a:lnTo>
                      <a:lnTo>
                        <a:pt x="8924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4" name="Google Shape;2094;p38"/>
                <p:cNvSpPr/>
                <p:nvPr/>
              </p:nvSpPr>
              <p:spPr>
                <a:xfrm>
                  <a:off x="7255668" y="1881187"/>
                  <a:ext cx="29718" cy="238125"/>
                </a:xfrm>
                <a:custGeom>
                  <a:rect b="b" l="l" r="r" t="t"/>
                  <a:pathLst>
                    <a:path extrusionOk="0" h="238125" w="29718">
                      <a:moveTo>
                        <a:pt x="0" y="0"/>
                      </a:moveTo>
                      <a:lnTo>
                        <a:pt x="29718" y="0"/>
                      </a:lnTo>
                      <a:lnTo>
                        <a:pt x="29718" y="238125"/>
                      </a:lnTo>
                      <a:lnTo>
                        <a:pt x="0" y="23812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5" name="Google Shape;2095;p38"/>
                <p:cNvSpPr/>
                <p:nvPr/>
              </p:nvSpPr>
              <p:spPr>
                <a:xfrm>
                  <a:off x="7315200" y="1762124"/>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6" name="Google Shape;2096;p38"/>
                <p:cNvSpPr/>
                <p:nvPr/>
              </p:nvSpPr>
              <p:spPr>
                <a:xfrm>
                  <a:off x="7285482" y="1821655"/>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7" name="Google Shape;2097;p38"/>
                <p:cNvSpPr/>
                <p:nvPr/>
              </p:nvSpPr>
              <p:spPr>
                <a:xfrm>
                  <a:off x="7285482" y="1732406"/>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8" name="Google Shape;2098;p38"/>
                <p:cNvSpPr/>
                <p:nvPr/>
              </p:nvSpPr>
              <p:spPr>
                <a:xfrm>
                  <a:off x="7344918" y="1732406"/>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9" name="Google Shape;2099;p38"/>
                <p:cNvSpPr/>
                <p:nvPr/>
              </p:nvSpPr>
              <p:spPr>
                <a:xfrm>
                  <a:off x="7344918" y="1821655"/>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0" name="Google Shape;2100;p38"/>
                <p:cNvSpPr/>
                <p:nvPr/>
              </p:nvSpPr>
              <p:spPr>
                <a:xfrm>
                  <a:off x="7642669" y="1702593"/>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1" name="Google Shape;2101;p38"/>
                <p:cNvSpPr/>
                <p:nvPr/>
              </p:nvSpPr>
              <p:spPr>
                <a:xfrm>
                  <a:off x="7583043" y="16727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2" name="Google Shape;2102;p38"/>
                <p:cNvSpPr/>
                <p:nvPr/>
              </p:nvSpPr>
              <p:spPr>
                <a:xfrm>
                  <a:off x="7553325" y="1762124"/>
                  <a:ext cx="119062" cy="29717"/>
                </a:xfrm>
                <a:custGeom>
                  <a:rect b="b" l="l" r="r" t="t"/>
                  <a:pathLst>
                    <a:path extrusionOk="0" h="29717" w="119062">
                      <a:moveTo>
                        <a:pt x="0" y="0"/>
                      </a:moveTo>
                      <a:lnTo>
                        <a:pt x="119063" y="0"/>
                      </a:lnTo>
                      <a:lnTo>
                        <a:pt x="119063"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3" name="Google Shape;2103;p38"/>
                <p:cNvSpPr/>
                <p:nvPr/>
              </p:nvSpPr>
              <p:spPr>
                <a:xfrm>
                  <a:off x="7553325" y="1702593"/>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4" name="Google Shape;2104;p38"/>
                <p:cNvSpPr/>
                <p:nvPr/>
              </p:nvSpPr>
              <p:spPr>
                <a:xfrm>
                  <a:off x="7583043" y="1702593"/>
                  <a:ext cx="59531" cy="59531"/>
                </a:xfrm>
                <a:custGeom>
                  <a:rect b="b" l="l" r="r" t="t"/>
                  <a:pathLst>
                    <a:path extrusionOk="0" h="59531" w="59531">
                      <a:moveTo>
                        <a:pt x="0" y="0"/>
                      </a:moveTo>
                      <a:lnTo>
                        <a:pt x="59531" y="0"/>
                      </a:lnTo>
                      <a:lnTo>
                        <a:pt x="59531"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5" name="Google Shape;2105;p38"/>
                <p:cNvSpPr/>
                <p:nvPr/>
              </p:nvSpPr>
              <p:spPr>
                <a:xfrm>
                  <a:off x="7523607" y="1732406"/>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6" name="Google Shape;2106;p38"/>
                <p:cNvSpPr/>
                <p:nvPr/>
              </p:nvSpPr>
              <p:spPr>
                <a:xfrm>
                  <a:off x="7672387" y="1732406"/>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7" name="Google Shape;2107;p38"/>
                <p:cNvSpPr/>
                <p:nvPr/>
              </p:nvSpPr>
              <p:spPr>
                <a:xfrm>
                  <a:off x="7225855" y="18514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8" name="Google Shape;2108;p38"/>
                <p:cNvSpPr/>
                <p:nvPr/>
              </p:nvSpPr>
              <p:spPr>
                <a:xfrm>
                  <a:off x="7196137" y="188118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9" name="Google Shape;2109;p38"/>
                <p:cNvSpPr/>
                <p:nvPr/>
              </p:nvSpPr>
              <p:spPr>
                <a:xfrm>
                  <a:off x="7166419" y="191090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0" name="Google Shape;2110;p38"/>
                <p:cNvSpPr/>
                <p:nvPr/>
              </p:nvSpPr>
              <p:spPr>
                <a:xfrm>
                  <a:off x="7077075" y="1940718"/>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1" name="Google Shape;2111;p38"/>
                <p:cNvSpPr/>
                <p:nvPr/>
              </p:nvSpPr>
              <p:spPr>
                <a:xfrm>
                  <a:off x="6987730" y="1970531"/>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2" name="Google Shape;2112;p38"/>
                <p:cNvSpPr/>
                <p:nvPr/>
              </p:nvSpPr>
              <p:spPr>
                <a:xfrm>
                  <a:off x="6898481" y="1940718"/>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3" name="Google Shape;2113;p38"/>
                <p:cNvSpPr/>
                <p:nvPr/>
              </p:nvSpPr>
              <p:spPr>
                <a:xfrm>
                  <a:off x="6838950" y="1910905"/>
                  <a:ext cx="59531" cy="29717"/>
                </a:xfrm>
                <a:custGeom>
                  <a:rect b="b" l="l" r="r" t="t"/>
                  <a:pathLst>
                    <a:path extrusionOk="0" h="29717"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4" name="Google Shape;2114;p38"/>
                <p:cNvSpPr/>
                <p:nvPr/>
              </p:nvSpPr>
              <p:spPr>
                <a:xfrm>
                  <a:off x="6809232" y="188118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5" name="Google Shape;2115;p38"/>
                <p:cNvSpPr/>
                <p:nvPr/>
              </p:nvSpPr>
              <p:spPr>
                <a:xfrm>
                  <a:off x="6838950" y="18514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6" name="Google Shape;2116;p38"/>
                <p:cNvSpPr/>
                <p:nvPr/>
              </p:nvSpPr>
              <p:spPr>
                <a:xfrm>
                  <a:off x="6868668" y="182165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7" name="Google Shape;2117;p38"/>
                <p:cNvSpPr/>
                <p:nvPr/>
              </p:nvSpPr>
              <p:spPr>
                <a:xfrm>
                  <a:off x="7225855" y="170259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8" name="Google Shape;2118;p38"/>
                <p:cNvSpPr/>
                <p:nvPr/>
              </p:nvSpPr>
              <p:spPr>
                <a:xfrm>
                  <a:off x="7166419" y="16727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9" name="Google Shape;2119;p38"/>
                <p:cNvSpPr/>
                <p:nvPr/>
              </p:nvSpPr>
              <p:spPr>
                <a:xfrm>
                  <a:off x="7106793" y="164306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0" name="Google Shape;2120;p38"/>
                <p:cNvSpPr/>
                <p:nvPr/>
              </p:nvSpPr>
              <p:spPr>
                <a:xfrm>
                  <a:off x="7047357" y="16133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1" name="Google Shape;2121;p38"/>
                <p:cNvSpPr/>
                <p:nvPr/>
              </p:nvSpPr>
              <p:spPr>
                <a:xfrm>
                  <a:off x="6809232" y="16133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2" name="Google Shape;2122;p38"/>
                <p:cNvSpPr/>
                <p:nvPr/>
              </p:nvSpPr>
              <p:spPr>
                <a:xfrm>
                  <a:off x="6838950" y="16727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3" name="Google Shape;2123;p38"/>
                <p:cNvSpPr/>
                <p:nvPr/>
              </p:nvSpPr>
              <p:spPr>
                <a:xfrm>
                  <a:off x="6868668" y="17324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4" name="Google Shape;2124;p38"/>
                <p:cNvSpPr/>
                <p:nvPr/>
              </p:nvSpPr>
              <p:spPr>
                <a:xfrm>
                  <a:off x="6838950" y="15835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5" name="Google Shape;2125;p38"/>
                <p:cNvSpPr/>
                <p:nvPr/>
              </p:nvSpPr>
              <p:spPr>
                <a:xfrm>
                  <a:off x="6898481" y="1791842"/>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6" name="Google Shape;2126;p38"/>
                <p:cNvSpPr/>
                <p:nvPr/>
              </p:nvSpPr>
              <p:spPr>
                <a:xfrm>
                  <a:off x="6958012" y="1821655"/>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7" name="Google Shape;2127;p38"/>
                <p:cNvSpPr/>
                <p:nvPr/>
              </p:nvSpPr>
              <p:spPr>
                <a:xfrm>
                  <a:off x="7017543" y="1851469"/>
                  <a:ext cx="119062" cy="29717"/>
                </a:xfrm>
                <a:custGeom>
                  <a:rect b="b" l="l" r="r" t="t"/>
                  <a:pathLst>
                    <a:path extrusionOk="0" h="29717" w="119062">
                      <a:moveTo>
                        <a:pt x="0" y="0"/>
                      </a:moveTo>
                      <a:lnTo>
                        <a:pt x="119063" y="0"/>
                      </a:lnTo>
                      <a:lnTo>
                        <a:pt x="119063"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8" name="Google Shape;2128;p38"/>
                <p:cNvSpPr/>
                <p:nvPr/>
              </p:nvSpPr>
              <p:spPr>
                <a:xfrm>
                  <a:off x="7136606" y="1821655"/>
                  <a:ext cx="89344" cy="29717"/>
                </a:xfrm>
                <a:custGeom>
                  <a:rect b="b" l="l" r="r" t="t"/>
                  <a:pathLst>
                    <a:path extrusionOk="0" h="29717" w="89344">
                      <a:moveTo>
                        <a:pt x="0" y="0"/>
                      </a:moveTo>
                      <a:lnTo>
                        <a:pt x="89345" y="0"/>
                      </a:lnTo>
                      <a:lnTo>
                        <a:pt x="89345"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9" name="Google Shape;2129;p38"/>
                <p:cNvSpPr/>
                <p:nvPr/>
              </p:nvSpPr>
              <p:spPr>
                <a:xfrm>
                  <a:off x="6958012" y="1583530"/>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0" name="Google Shape;2130;p38"/>
                <p:cNvSpPr/>
                <p:nvPr/>
              </p:nvSpPr>
              <p:spPr>
                <a:xfrm>
                  <a:off x="6868668" y="1553717"/>
                  <a:ext cx="89344" cy="29717"/>
                </a:xfrm>
                <a:custGeom>
                  <a:rect b="b" l="l" r="r" t="t"/>
                  <a:pathLst>
                    <a:path extrusionOk="0" h="29717"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1" name="Google Shape;2131;p38"/>
                <p:cNvSpPr/>
                <p:nvPr/>
              </p:nvSpPr>
              <p:spPr>
                <a:xfrm>
                  <a:off x="6987730" y="1702593"/>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2" name="Google Shape;2132;p38"/>
                <p:cNvSpPr/>
                <p:nvPr/>
              </p:nvSpPr>
              <p:spPr>
                <a:xfrm>
                  <a:off x="7017543" y="16727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3" name="Google Shape;2133;p38"/>
                <p:cNvSpPr/>
                <p:nvPr/>
              </p:nvSpPr>
              <p:spPr>
                <a:xfrm>
                  <a:off x="6987730" y="1762124"/>
                  <a:ext cx="119062" cy="29717"/>
                </a:xfrm>
                <a:custGeom>
                  <a:rect b="b" l="l" r="r" t="t"/>
                  <a:pathLst>
                    <a:path extrusionOk="0" h="29717"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4" name="Google Shape;2134;p38"/>
                <p:cNvSpPr/>
                <p:nvPr/>
              </p:nvSpPr>
              <p:spPr>
                <a:xfrm>
                  <a:off x="7077075" y="1702593"/>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5" name="Google Shape;2135;p38"/>
                <p:cNvSpPr/>
                <p:nvPr/>
              </p:nvSpPr>
              <p:spPr>
                <a:xfrm rot="10800000">
                  <a:off x="7017543" y="1702593"/>
                  <a:ext cx="59531" cy="59531"/>
                </a:xfrm>
                <a:custGeom>
                  <a:rect b="b" l="l" r="r" t="t"/>
                  <a:pathLst>
                    <a:path extrusionOk="0" h="59531" w="59531">
                      <a:moveTo>
                        <a:pt x="0" y="0"/>
                      </a:moveTo>
                      <a:lnTo>
                        <a:pt x="59531" y="0"/>
                      </a:lnTo>
                      <a:lnTo>
                        <a:pt x="59531"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6" name="Google Shape;2136;p38"/>
                <p:cNvSpPr/>
                <p:nvPr/>
              </p:nvSpPr>
              <p:spPr>
                <a:xfrm>
                  <a:off x="7106793" y="1732406"/>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7" name="Google Shape;2137;p38"/>
                <p:cNvSpPr/>
                <p:nvPr/>
              </p:nvSpPr>
              <p:spPr>
                <a:xfrm>
                  <a:off x="6958012" y="1732406"/>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8" name="Google Shape;2138;p38"/>
                <p:cNvSpPr/>
                <p:nvPr/>
              </p:nvSpPr>
              <p:spPr>
                <a:xfrm>
                  <a:off x="6838854" y="1583816"/>
                  <a:ext cx="416623" cy="267747"/>
                </a:xfrm>
                <a:custGeom>
                  <a:rect b="b" l="l" r="r" t="t"/>
                  <a:pathLst>
                    <a:path extrusionOk="0" h="267747" w="416623">
                      <a:moveTo>
                        <a:pt x="387001" y="148590"/>
                      </a:moveTo>
                      <a:lnTo>
                        <a:pt x="387001" y="118872"/>
                      </a:lnTo>
                      <a:lnTo>
                        <a:pt x="327470" y="118872"/>
                      </a:lnTo>
                      <a:lnTo>
                        <a:pt x="327470" y="89154"/>
                      </a:lnTo>
                      <a:lnTo>
                        <a:pt x="267938" y="89154"/>
                      </a:lnTo>
                      <a:lnTo>
                        <a:pt x="267938" y="59436"/>
                      </a:lnTo>
                      <a:lnTo>
                        <a:pt x="208407" y="59436"/>
                      </a:lnTo>
                      <a:lnTo>
                        <a:pt x="208407" y="29718"/>
                      </a:lnTo>
                      <a:lnTo>
                        <a:pt x="119063" y="29718"/>
                      </a:lnTo>
                      <a:lnTo>
                        <a:pt x="119063" y="0"/>
                      </a:lnTo>
                      <a:lnTo>
                        <a:pt x="29718" y="0"/>
                      </a:lnTo>
                      <a:lnTo>
                        <a:pt x="29718" y="29718"/>
                      </a:lnTo>
                      <a:lnTo>
                        <a:pt x="0" y="29718"/>
                      </a:lnTo>
                      <a:lnTo>
                        <a:pt x="0" y="89249"/>
                      </a:lnTo>
                      <a:lnTo>
                        <a:pt x="29718" y="89249"/>
                      </a:lnTo>
                      <a:lnTo>
                        <a:pt x="29718" y="148781"/>
                      </a:lnTo>
                      <a:lnTo>
                        <a:pt x="59436" y="148781"/>
                      </a:lnTo>
                      <a:lnTo>
                        <a:pt x="59436" y="208312"/>
                      </a:lnTo>
                      <a:lnTo>
                        <a:pt x="118967" y="208312"/>
                      </a:lnTo>
                      <a:lnTo>
                        <a:pt x="118967" y="238030"/>
                      </a:lnTo>
                      <a:lnTo>
                        <a:pt x="178499" y="238030"/>
                      </a:lnTo>
                      <a:lnTo>
                        <a:pt x="178499" y="267748"/>
                      </a:lnTo>
                      <a:lnTo>
                        <a:pt x="297561" y="267748"/>
                      </a:lnTo>
                      <a:lnTo>
                        <a:pt x="297561" y="238030"/>
                      </a:lnTo>
                      <a:lnTo>
                        <a:pt x="386905" y="238030"/>
                      </a:lnTo>
                      <a:lnTo>
                        <a:pt x="386905" y="178499"/>
                      </a:lnTo>
                      <a:lnTo>
                        <a:pt x="416624" y="178499"/>
                      </a:lnTo>
                      <a:lnTo>
                        <a:pt x="416624" y="148781"/>
                      </a:lnTo>
                      <a:lnTo>
                        <a:pt x="386905" y="148781"/>
                      </a:lnTo>
                      <a:close/>
                      <a:moveTo>
                        <a:pt x="297656" y="178308"/>
                      </a:moveTo>
                      <a:lnTo>
                        <a:pt x="267938" y="178308"/>
                      </a:lnTo>
                      <a:lnTo>
                        <a:pt x="267938" y="208026"/>
                      </a:lnTo>
                      <a:lnTo>
                        <a:pt x="148876" y="208026"/>
                      </a:lnTo>
                      <a:lnTo>
                        <a:pt x="148876" y="178308"/>
                      </a:lnTo>
                      <a:lnTo>
                        <a:pt x="119158" y="178308"/>
                      </a:lnTo>
                      <a:lnTo>
                        <a:pt x="119158" y="148590"/>
                      </a:lnTo>
                      <a:lnTo>
                        <a:pt x="148876" y="148590"/>
                      </a:lnTo>
                      <a:lnTo>
                        <a:pt x="148876" y="118872"/>
                      </a:lnTo>
                      <a:lnTo>
                        <a:pt x="178594" y="118872"/>
                      </a:lnTo>
                      <a:lnTo>
                        <a:pt x="178594" y="89154"/>
                      </a:lnTo>
                      <a:lnTo>
                        <a:pt x="238125" y="89154"/>
                      </a:lnTo>
                      <a:lnTo>
                        <a:pt x="238125" y="118872"/>
                      </a:lnTo>
                      <a:lnTo>
                        <a:pt x="267843" y="118872"/>
                      </a:lnTo>
                      <a:lnTo>
                        <a:pt x="267843" y="148590"/>
                      </a:lnTo>
                      <a:lnTo>
                        <a:pt x="297561" y="148590"/>
                      </a:lnTo>
                      <a:lnTo>
                        <a:pt x="297561" y="17830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9" name="Google Shape;2139;p38"/>
                <p:cNvSpPr/>
                <p:nvPr/>
              </p:nvSpPr>
              <p:spPr>
                <a:xfrm>
                  <a:off x="6838950" y="1821655"/>
                  <a:ext cx="386905" cy="148875"/>
                </a:xfrm>
                <a:custGeom>
                  <a:rect b="b" l="l" r="r" t="t"/>
                  <a:pathLst>
                    <a:path extrusionOk="0" h="148875" w="386905">
                      <a:moveTo>
                        <a:pt x="386905" y="29813"/>
                      </a:moveTo>
                      <a:lnTo>
                        <a:pt x="386905" y="59531"/>
                      </a:lnTo>
                      <a:lnTo>
                        <a:pt x="357188" y="59531"/>
                      </a:lnTo>
                      <a:lnTo>
                        <a:pt x="357188" y="89249"/>
                      </a:lnTo>
                      <a:lnTo>
                        <a:pt x="327470" y="89249"/>
                      </a:lnTo>
                      <a:lnTo>
                        <a:pt x="327470" y="119063"/>
                      </a:lnTo>
                      <a:lnTo>
                        <a:pt x="238125" y="119063"/>
                      </a:lnTo>
                      <a:lnTo>
                        <a:pt x="238125" y="148876"/>
                      </a:lnTo>
                      <a:lnTo>
                        <a:pt x="148780" y="148876"/>
                      </a:lnTo>
                      <a:lnTo>
                        <a:pt x="148780" y="119063"/>
                      </a:lnTo>
                      <a:lnTo>
                        <a:pt x="59531" y="119063"/>
                      </a:lnTo>
                      <a:lnTo>
                        <a:pt x="59531" y="89249"/>
                      </a:lnTo>
                      <a:lnTo>
                        <a:pt x="0" y="89249"/>
                      </a:lnTo>
                      <a:lnTo>
                        <a:pt x="0" y="59531"/>
                      </a:lnTo>
                      <a:lnTo>
                        <a:pt x="29718" y="59531"/>
                      </a:lnTo>
                      <a:lnTo>
                        <a:pt x="29718" y="29813"/>
                      </a:lnTo>
                      <a:lnTo>
                        <a:pt x="59531" y="29813"/>
                      </a:lnTo>
                      <a:lnTo>
                        <a:pt x="59531" y="0"/>
                      </a:lnTo>
                      <a:lnTo>
                        <a:pt x="119063" y="0"/>
                      </a:lnTo>
                      <a:lnTo>
                        <a:pt x="119063" y="29813"/>
                      </a:lnTo>
                      <a:lnTo>
                        <a:pt x="178594" y="29813"/>
                      </a:lnTo>
                      <a:lnTo>
                        <a:pt x="178594" y="59531"/>
                      </a:lnTo>
                      <a:lnTo>
                        <a:pt x="297656" y="59531"/>
                      </a:lnTo>
                      <a:lnTo>
                        <a:pt x="297656" y="29813"/>
                      </a:lnTo>
                      <a:lnTo>
                        <a:pt x="386905" y="2981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0" name="Google Shape;2140;p38"/>
                <p:cNvSpPr/>
                <p:nvPr/>
              </p:nvSpPr>
              <p:spPr>
                <a:xfrm>
                  <a:off x="6898481" y="179184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1" name="Google Shape;2141;p38"/>
                <p:cNvSpPr/>
                <p:nvPr/>
              </p:nvSpPr>
              <p:spPr>
                <a:xfrm>
                  <a:off x="7434262" y="1821655"/>
                  <a:ext cx="386905" cy="148875"/>
                </a:xfrm>
                <a:custGeom>
                  <a:rect b="b" l="l" r="r" t="t"/>
                  <a:pathLst>
                    <a:path extrusionOk="0" h="148875" w="386905">
                      <a:moveTo>
                        <a:pt x="386905" y="59531"/>
                      </a:moveTo>
                      <a:lnTo>
                        <a:pt x="386905" y="89249"/>
                      </a:lnTo>
                      <a:lnTo>
                        <a:pt x="327470" y="89249"/>
                      </a:lnTo>
                      <a:lnTo>
                        <a:pt x="327470" y="119063"/>
                      </a:lnTo>
                      <a:lnTo>
                        <a:pt x="238125" y="119063"/>
                      </a:lnTo>
                      <a:lnTo>
                        <a:pt x="238125" y="148876"/>
                      </a:lnTo>
                      <a:lnTo>
                        <a:pt x="148780" y="148876"/>
                      </a:lnTo>
                      <a:lnTo>
                        <a:pt x="148780" y="119063"/>
                      </a:lnTo>
                      <a:lnTo>
                        <a:pt x="59531" y="119063"/>
                      </a:lnTo>
                      <a:lnTo>
                        <a:pt x="59531" y="89249"/>
                      </a:lnTo>
                      <a:lnTo>
                        <a:pt x="29718" y="89249"/>
                      </a:lnTo>
                      <a:lnTo>
                        <a:pt x="29718" y="59531"/>
                      </a:lnTo>
                      <a:lnTo>
                        <a:pt x="0" y="59531"/>
                      </a:lnTo>
                      <a:lnTo>
                        <a:pt x="0" y="29813"/>
                      </a:lnTo>
                      <a:lnTo>
                        <a:pt x="89345" y="29813"/>
                      </a:lnTo>
                      <a:lnTo>
                        <a:pt x="89345" y="59531"/>
                      </a:lnTo>
                      <a:lnTo>
                        <a:pt x="208407" y="59531"/>
                      </a:lnTo>
                      <a:lnTo>
                        <a:pt x="208407" y="29813"/>
                      </a:lnTo>
                      <a:lnTo>
                        <a:pt x="267843" y="29813"/>
                      </a:lnTo>
                      <a:lnTo>
                        <a:pt x="267843" y="0"/>
                      </a:lnTo>
                      <a:lnTo>
                        <a:pt x="327470" y="0"/>
                      </a:lnTo>
                      <a:lnTo>
                        <a:pt x="327470" y="29813"/>
                      </a:lnTo>
                      <a:lnTo>
                        <a:pt x="357188" y="29813"/>
                      </a:lnTo>
                      <a:lnTo>
                        <a:pt x="357188" y="59531"/>
                      </a:lnTo>
                      <a:lnTo>
                        <a:pt x="386905"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2" name="Google Shape;2142;p38"/>
                <p:cNvSpPr/>
                <p:nvPr/>
              </p:nvSpPr>
              <p:spPr>
                <a:xfrm>
                  <a:off x="7404449" y="1583626"/>
                  <a:ext cx="416623" cy="267557"/>
                </a:xfrm>
                <a:custGeom>
                  <a:rect b="b" l="l" r="r" t="t"/>
                  <a:pathLst>
                    <a:path extrusionOk="0" h="267557" w="416623">
                      <a:moveTo>
                        <a:pt x="387001" y="29718"/>
                      </a:moveTo>
                      <a:lnTo>
                        <a:pt x="387001" y="0"/>
                      </a:lnTo>
                      <a:lnTo>
                        <a:pt x="297656" y="0"/>
                      </a:lnTo>
                      <a:lnTo>
                        <a:pt x="297656" y="29718"/>
                      </a:lnTo>
                      <a:lnTo>
                        <a:pt x="208312" y="29718"/>
                      </a:lnTo>
                      <a:lnTo>
                        <a:pt x="208312" y="59436"/>
                      </a:lnTo>
                      <a:lnTo>
                        <a:pt x="148780" y="59436"/>
                      </a:lnTo>
                      <a:lnTo>
                        <a:pt x="148780" y="89154"/>
                      </a:lnTo>
                      <a:lnTo>
                        <a:pt x="89249" y="89154"/>
                      </a:lnTo>
                      <a:lnTo>
                        <a:pt x="89249" y="118872"/>
                      </a:lnTo>
                      <a:lnTo>
                        <a:pt x="29718" y="118872"/>
                      </a:lnTo>
                      <a:lnTo>
                        <a:pt x="29718" y="148590"/>
                      </a:lnTo>
                      <a:lnTo>
                        <a:pt x="0" y="148590"/>
                      </a:lnTo>
                      <a:lnTo>
                        <a:pt x="0" y="178308"/>
                      </a:lnTo>
                      <a:lnTo>
                        <a:pt x="29718" y="178308"/>
                      </a:lnTo>
                      <a:lnTo>
                        <a:pt x="29718" y="237839"/>
                      </a:lnTo>
                      <a:lnTo>
                        <a:pt x="119063" y="237839"/>
                      </a:lnTo>
                      <a:lnTo>
                        <a:pt x="119063" y="267557"/>
                      </a:lnTo>
                      <a:lnTo>
                        <a:pt x="238125" y="267557"/>
                      </a:lnTo>
                      <a:lnTo>
                        <a:pt x="238125" y="237839"/>
                      </a:lnTo>
                      <a:lnTo>
                        <a:pt x="297656" y="237839"/>
                      </a:lnTo>
                      <a:lnTo>
                        <a:pt x="297656" y="208121"/>
                      </a:lnTo>
                      <a:lnTo>
                        <a:pt x="357188" y="208121"/>
                      </a:lnTo>
                      <a:lnTo>
                        <a:pt x="357188" y="148590"/>
                      </a:lnTo>
                      <a:lnTo>
                        <a:pt x="386905" y="148590"/>
                      </a:lnTo>
                      <a:lnTo>
                        <a:pt x="386905" y="89059"/>
                      </a:lnTo>
                      <a:lnTo>
                        <a:pt x="416623" y="89059"/>
                      </a:lnTo>
                      <a:lnTo>
                        <a:pt x="416623" y="29528"/>
                      </a:lnTo>
                      <a:lnTo>
                        <a:pt x="386905" y="29528"/>
                      </a:lnTo>
                      <a:close/>
                      <a:moveTo>
                        <a:pt x="297656" y="178499"/>
                      </a:moveTo>
                      <a:lnTo>
                        <a:pt x="267938" y="178499"/>
                      </a:lnTo>
                      <a:lnTo>
                        <a:pt x="267938" y="208216"/>
                      </a:lnTo>
                      <a:lnTo>
                        <a:pt x="148876" y="208216"/>
                      </a:lnTo>
                      <a:lnTo>
                        <a:pt x="148876" y="178499"/>
                      </a:lnTo>
                      <a:lnTo>
                        <a:pt x="119158" y="178499"/>
                      </a:lnTo>
                      <a:lnTo>
                        <a:pt x="119158" y="148781"/>
                      </a:lnTo>
                      <a:lnTo>
                        <a:pt x="148876" y="148781"/>
                      </a:lnTo>
                      <a:lnTo>
                        <a:pt x="148876" y="119063"/>
                      </a:lnTo>
                      <a:lnTo>
                        <a:pt x="178594" y="119063"/>
                      </a:lnTo>
                      <a:lnTo>
                        <a:pt x="178594" y="89344"/>
                      </a:lnTo>
                      <a:lnTo>
                        <a:pt x="238125" y="89344"/>
                      </a:lnTo>
                      <a:lnTo>
                        <a:pt x="238125" y="119063"/>
                      </a:lnTo>
                      <a:lnTo>
                        <a:pt x="267843" y="119063"/>
                      </a:lnTo>
                      <a:lnTo>
                        <a:pt x="267843" y="148781"/>
                      </a:lnTo>
                      <a:lnTo>
                        <a:pt x="297561" y="148781"/>
                      </a:lnTo>
                      <a:lnTo>
                        <a:pt x="297561" y="178499"/>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3" name="Google Shape;2143;p38"/>
                <p:cNvSpPr/>
                <p:nvPr/>
              </p:nvSpPr>
              <p:spPr>
                <a:xfrm>
                  <a:off x="7731918" y="179184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4" name="Google Shape;2144;p38"/>
                <p:cNvSpPr/>
                <p:nvPr/>
              </p:nvSpPr>
              <p:spPr>
                <a:xfrm>
                  <a:off x="7285482" y="155371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5" name="Google Shape;2145;p38"/>
                <p:cNvSpPr/>
                <p:nvPr/>
              </p:nvSpPr>
              <p:spPr>
                <a:xfrm>
                  <a:off x="7285482" y="1613343"/>
                  <a:ext cx="89249" cy="89249"/>
                </a:xfrm>
                <a:custGeom>
                  <a:rect b="b" l="l" r="r" t="t"/>
                  <a:pathLst>
                    <a:path extrusionOk="0" h="89249" w="89249">
                      <a:moveTo>
                        <a:pt x="89249" y="0"/>
                      </a:moveTo>
                      <a:lnTo>
                        <a:pt x="89249" y="89249"/>
                      </a:lnTo>
                      <a:lnTo>
                        <a:pt x="59436" y="89249"/>
                      </a:lnTo>
                      <a:lnTo>
                        <a:pt x="59436" y="59436"/>
                      </a:lnTo>
                      <a:lnTo>
                        <a:pt x="29718" y="59436"/>
                      </a:lnTo>
                      <a:lnTo>
                        <a:pt x="29718" y="89249"/>
                      </a:lnTo>
                      <a:lnTo>
                        <a:pt x="0" y="89249"/>
                      </a:lnTo>
                      <a:lnTo>
                        <a:pt x="0" y="0"/>
                      </a:lnTo>
                      <a:lnTo>
                        <a:pt x="29718" y="0"/>
                      </a:lnTo>
                      <a:lnTo>
                        <a:pt x="29718" y="29718"/>
                      </a:lnTo>
                      <a:lnTo>
                        <a:pt x="59436" y="29718"/>
                      </a:lnTo>
                      <a:lnTo>
                        <a:pt x="59436" y="0"/>
                      </a:lnTo>
                      <a:lnTo>
                        <a:pt x="8924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6" name="Google Shape;2146;p38"/>
                <p:cNvSpPr/>
                <p:nvPr/>
              </p:nvSpPr>
              <p:spPr>
                <a:xfrm>
                  <a:off x="7344918" y="155371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7" name="Google Shape;2147;p38"/>
                <p:cNvSpPr/>
                <p:nvPr/>
              </p:nvSpPr>
              <p:spPr>
                <a:xfrm>
                  <a:off x="7612856" y="1702593"/>
                  <a:ext cx="29718" cy="29717"/>
                </a:xfrm>
                <a:custGeom>
                  <a:rect b="b" l="l" r="r" t="t"/>
                  <a:pathLst>
                    <a:path extrusionOk="0" h="29717" w="29718">
                      <a:moveTo>
                        <a:pt x="0" y="0"/>
                      </a:moveTo>
                      <a:lnTo>
                        <a:pt x="29718" y="0"/>
                      </a:lnTo>
                      <a:lnTo>
                        <a:pt x="29718" y="29718"/>
                      </a:lnTo>
                      <a:lnTo>
                        <a:pt x="0" y="29718"/>
                      </a:lnTo>
                      <a:close/>
                    </a:path>
                  </a:pathLst>
                </a:custGeom>
                <a:solidFill>
                  <a:srgbClr val="DAD0F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8" name="Google Shape;2148;p38"/>
                <p:cNvSpPr/>
                <p:nvPr/>
              </p:nvSpPr>
              <p:spPr>
                <a:xfrm>
                  <a:off x="7047357" y="1702593"/>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9" name="Google Shape;2149;p38"/>
                <p:cNvSpPr/>
                <p:nvPr/>
              </p:nvSpPr>
              <p:spPr>
                <a:xfrm>
                  <a:off x="7642669" y="1732406"/>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0" name="Google Shape;2150;p38"/>
                <p:cNvSpPr/>
                <p:nvPr/>
              </p:nvSpPr>
              <p:spPr>
                <a:xfrm>
                  <a:off x="7077075" y="1732406"/>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1" name="Google Shape;2151;p38"/>
                <p:cNvSpPr/>
                <p:nvPr/>
              </p:nvSpPr>
              <p:spPr>
                <a:xfrm>
                  <a:off x="6987730" y="1732406"/>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2" name="Google Shape;2152;p38"/>
                <p:cNvSpPr/>
                <p:nvPr/>
              </p:nvSpPr>
              <p:spPr>
                <a:xfrm>
                  <a:off x="7553325" y="1732406"/>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3" name="Google Shape;2153;p38"/>
                <p:cNvSpPr/>
                <p:nvPr/>
              </p:nvSpPr>
              <p:spPr>
                <a:xfrm>
                  <a:off x="7434262" y="1851469"/>
                  <a:ext cx="89344" cy="29717"/>
                </a:xfrm>
                <a:custGeom>
                  <a:rect b="b" l="l" r="r" t="t"/>
                  <a:pathLst>
                    <a:path extrusionOk="0" h="29717"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4" name="Google Shape;2154;p38"/>
                <p:cNvSpPr/>
                <p:nvPr/>
              </p:nvSpPr>
              <p:spPr>
                <a:xfrm>
                  <a:off x="7136606" y="1851469"/>
                  <a:ext cx="89344" cy="29717"/>
                </a:xfrm>
                <a:custGeom>
                  <a:rect b="b" l="l" r="r" t="t"/>
                  <a:pathLst>
                    <a:path extrusionOk="0" h="29717"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5" name="Google Shape;2155;p38"/>
                <p:cNvSpPr/>
                <p:nvPr/>
              </p:nvSpPr>
              <p:spPr>
                <a:xfrm>
                  <a:off x="7553325" y="1881187"/>
                  <a:ext cx="89344" cy="29717"/>
                </a:xfrm>
                <a:custGeom>
                  <a:rect b="b" l="l" r="r" t="t"/>
                  <a:pathLst>
                    <a:path extrusionOk="0" h="29717"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6" name="Google Shape;2156;p38"/>
                <p:cNvSpPr/>
                <p:nvPr/>
              </p:nvSpPr>
              <p:spPr>
                <a:xfrm>
                  <a:off x="7017543" y="1881187"/>
                  <a:ext cx="89344" cy="29717"/>
                </a:xfrm>
                <a:custGeom>
                  <a:rect b="b" l="l" r="r" t="t"/>
                  <a:pathLst>
                    <a:path extrusionOk="0" h="29717"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7" name="Google Shape;2157;p38"/>
                <p:cNvSpPr/>
                <p:nvPr/>
              </p:nvSpPr>
              <p:spPr>
                <a:xfrm>
                  <a:off x="7642669" y="1851469"/>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8" name="Google Shape;2158;p38"/>
                <p:cNvSpPr/>
                <p:nvPr/>
              </p:nvSpPr>
              <p:spPr>
                <a:xfrm>
                  <a:off x="6958012" y="1851469"/>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9" name="Google Shape;2159;p38"/>
                <p:cNvSpPr/>
                <p:nvPr/>
              </p:nvSpPr>
              <p:spPr>
                <a:xfrm>
                  <a:off x="7702105" y="1821655"/>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0" name="Google Shape;2160;p38"/>
                <p:cNvSpPr/>
                <p:nvPr/>
              </p:nvSpPr>
              <p:spPr>
                <a:xfrm>
                  <a:off x="6898481" y="1821655"/>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1" name="Google Shape;2161;p38"/>
                <p:cNvSpPr/>
                <p:nvPr/>
              </p:nvSpPr>
              <p:spPr>
                <a:xfrm>
                  <a:off x="7761732" y="1851469"/>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2" name="Google Shape;2162;p38"/>
                <p:cNvSpPr/>
                <p:nvPr/>
              </p:nvSpPr>
              <p:spPr>
                <a:xfrm>
                  <a:off x="6868668" y="1851469"/>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3" name="Google Shape;2163;p38"/>
                <p:cNvSpPr/>
                <p:nvPr/>
              </p:nvSpPr>
              <p:spPr>
                <a:xfrm>
                  <a:off x="7731918" y="1881187"/>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4" name="Google Shape;2164;p38"/>
                <p:cNvSpPr/>
                <p:nvPr/>
              </p:nvSpPr>
              <p:spPr>
                <a:xfrm>
                  <a:off x="6898481" y="1881187"/>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5" name="Google Shape;2165;p38"/>
                <p:cNvSpPr/>
                <p:nvPr/>
              </p:nvSpPr>
              <p:spPr>
                <a:xfrm>
                  <a:off x="7672387" y="1881187"/>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6" name="Google Shape;2166;p38"/>
                <p:cNvSpPr/>
                <p:nvPr/>
              </p:nvSpPr>
              <p:spPr>
                <a:xfrm>
                  <a:off x="6958012" y="1881187"/>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7" name="Google Shape;2167;p38"/>
                <p:cNvSpPr/>
                <p:nvPr/>
              </p:nvSpPr>
              <p:spPr>
                <a:xfrm>
                  <a:off x="7463980" y="1881187"/>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8" name="Google Shape;2168;p38"/>
                <p:cNvSpPr/>
                <p:nvPr/>
              </p:nvSpPr>
              <p:spPr>
                <a:xfrm>
                  <a:off x="7136606" y="1881187"/>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9" name="Google Shape;2169;p38"/>
                <p:cNvSpPr/>
                <p:nvPr/>
              </p:nvSpPr>
              <p:spPr>
                <a:xfrm>
                  <a:off x="7493793" y="1910905"/>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0" name="Google Shape;2170;p38"/>
                <p:cNvSpPr/>
                <p:nvPr/>
              </p:nvSpPr>
              <p:spPr>
                <a:xfrm>
                  <a:off x="7106793" y="1910905"/>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1" name="Google Shape;2171;p38"/>
                <p:cNvSpPr/>
                <p:nvPr/>
              </p:nvSpPr>
              <p:spPr>
                <a:xfrm>
                  <a:off x="7583043" y="1940718"/>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2" name="Google Shape;2172;p38"/>
                <p:cNvSpPr/>
                <p:nvPr/>
              </p:nvSpPr>
              <p:spPr>
                <a:xfrm>
                  <a:off x="7017543" y="1940718"/>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3" name="Google Shape;2173;p38"/>
                <p:cNvSpPr/>
                <p:nvPr/>
              </p:nvSpPr>
              <p:spPr>
                <a:xfrm>
                  <a:off x="7106793" y="1672780"/>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4" name="Google Shape;2174;p38"/>
                <p:cNvSpPr/>
                <p:nvPr/>
              </p:nvSpPr>
              <p:spPr>
                <a:xfrm>
                  <a:off x="7493793" y="1672780"/>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5" name="Google Shape;2175;p38"/>
                <p:cNvSpPr/>
                <p:nvPr/>
              </p:nvSpPr>
              <p:spPr>
                <a:xfrm rot="10800000">
                  <a:off x="7196137" y="1702593"/>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6" name="Google Shape;2176;p38"/>
                <p:cNvSpPr/>
                <p:nvPr/>
              </p:nvSpPr>
              <p:spPr>
                <a:xfrm rot="10800000">
                  <a:off x="7434262" y="1702593"/>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7" name="Google Shape;2177;p38"/>
                <p:cNvSpPr/>
                <p:nvPr/>
              </p:nvSpPr>
              <p:spPr>
                <a:xfrm>
                  <a:off x="7077075" y="164306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8" name="Google Shape;2178;p38"/>
                <p:cNvSpPr/>
                <p:nvPr/>
              </p:nvSpPr>
              <p:spPr>
                <a:xfrm>
                  <a:off x="7553325" y="164306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9" name="Google Shape;2179;p38"/>
                <p:cNvSpPr/>
                <p:nvPr/>
              </p:nvSpPr>
              <p:spPr>
                <a:xfrm>
                  <a:off x="6928294" y="158353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0" name="Google Shape;2180;p38"/>
                <p:cNvSpPr/>
                <p:nvPr/>
              </p:nvSpPr>
              <p:spPr>
                <a:xfrm>
                  <a:off x="7702105" y="158353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1" name="Google Shape;2181;p38"/>
                <p:cNvSpPr/>
                <p:nvPr/>
              </p:nvSpPr>
              <p:spPr>
                <a:xfrm>
                  <a:off x="6987730" y="1613344"/>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2" name="Google Shape;2182;p38"/>
                <p:cNvSpPr/>
                <p:nvPr/>
              </p:nvSpPr>
              <p:spPr>
                <a:xfrm>
                  <a:off x="7612856" y="1613344"/>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3" name="Google Shape;2183;p38"/>
                <p:cNvSpPr/>
                <p:nvPr/>
              </p:nvSpPr>
              <p:spPr>
                <a:xfrm>
                  <a:off x="7255668" y="1702593"/>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4" name="Google Shape;2184;p38"/>
                <p:cNvSpPr/>
                <p:nvPr/>
              </p:nvSpPr>
              <p:spPr>
                <a:xfrm>
                  <a:off x="7374731" y="1851469"/>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5" name="Google Shape;2185;p38"/>
                <p:cNvSpPr/>
                <p:nvPr/>
              </p:nvSpPr>
              <p:spPr>
                <a:xfrm>
                  <a:off x="7404544" y="1821655"/>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6" name="Google Shape;2186;p38"/>
                <p:cNvSpPr/>
                <p:nvPr/>
              </p:nvSpPr>
              <p:spPr>
                <a:xfrm>
                  <a:off x="7255668" y="1851469"/>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7" name="Google Shape;2187;p38"/>
                <p:cNvSpPr/>
                <p:nvPr/>
              </p:nvSpPr>
              <p:spPr>
                <a:xfrm>
                  <a:off x="7225855" y="1821655"/>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8" name="Google Shape;2188;p38"/>
                <p:cNvSpPr/>
                <p:nvPr/>
              </p:nvSpPr>
              <p:spPr>
                <a:xfrm>
                  <a:off x="7374731" y="1702593"/>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9" name="Google Shape;2189;p38"/>
                <p:cNvSpPr/>
                <p:nvPr/>
              </p:nvSpPr>
              <p:spPr>
                <a:xfrm>
                  <a:off x="7344918" y="1762124"/>
                  <a:ext cx="59531" cy="59531"/>
                </a:xfrm>
                <a:custGeom>
                  <a:rect b="b" l="l" r="r" t="t"/>
                  <a:pathLst>
                    <a:path extrusionOk="0" h="59531" w="59531">
                      <a:moveTo>
                        <a:pt x="0" y="0"/>
                      </a:moveTo>
                      <a:lnTo>
                        <a:pt x="59531" y="0"/>
                      </a:lnTo>
                      <a:lnTo>
                        <a:pt x="59531"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0" name="Google Shape;2190;p38"/>
                <p:cNvSpPr/>
                <p:nvPr/>
              </p:nvSpPr>
              <p:spPr>
                <a:xfrm>
                  <a:off x="7255668" y="1762124"/>
                  <a:ext cx="59531" cy="59531"/>
                </a:xfrm>
                <a:custGeom>
                  <a:rect b="b" l="l" r="r" t="t"/>
                  <a:pathLst>
                    <a:path extrusionOk="0" h="59531" w="59531">
                      <a:moveTo>
                        <a:pt x="0" y="0"/>
                      </a:moveTo>
                      <a:lnTo>
                        <a:pt x="59531" y="0"/>
                      </a:lnTo>
                      <a:lnTo>
                        <a:pt x="59531"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1" name="Google Shape;2191;p38"/>
                <p:cNvSpPr/>
                <p:nvPr/>
              </p:nvSpPr>
              <p:spPr>
                <a:xfrm>
                  <a:off x="7315200" y="1702593"/>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2" name="Google Shape;2192;p38"/>
                <p:cNvSpPr/>
                <p:nvPr/>
              </p:nvSpPr>
              <p:spPr>
                <a:xfrm>
                  <a:off x="7315200" y="1821655"/>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3" name="Google Shape;2193;p38"/>
                <p:cNvSpPr/>
                <p:nvPr/>
              </p:nvSpPr>
              <p:spPr>
                <a:xfrm>
                  <a:off x="7255668" y="1762124"/>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4" name="Google Shape;2194;p38"/>
                <p:cNvSpPr/>
                <p:nvPr/>
              </p:nvSpPr>
              <p:spPr>
                <a:xfrm>
                  <a:off x="7374731" y="1791842"/>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5" name="Google Shape;2195;p38"/>
                <p:cNvSpPr/>
                <p:nvPr/>
              </p:nvSpPr>
              <p:spPr>
                <a:xfrm>
                  <a:off x="7315200" y="1851469"/>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6" name="Google Shape;2196;p38"/>
                <p:cNvSpPr/>
                <p:nvPr/>
              </p:nvSpPr>
              <p:spPr>
                <a:xfrm>
                  <a:off x="7315200" y="1702593"/>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7" name="Google Shape;2197;p38"/>
                <p:cNvSpPr/>
                <p:nvPr/>
              </p:nvSpPr>
              <p:spPr>
                <a:xfrm>
                  <a:off x="7285482" y="1791842"/>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8" name="Google Shape;2198;p38"/>
                <p:cNvSpPr/>
                <p:nvPr/>
              </p:nvSpPr>
              <p:spPr>
                <a:xfrm>
                  <a:off x="7344918" y="1762124"/>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9" name="Google Shape;2199;p38"/>
                <p:cNvSpPr/>
                <p:nvPr/>
              </p:nvSpPr>
              <p:spPr>
                <a:xfrm>
                  <a:off x="7285482" y="1881187"/>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0" name="Google Shape;2200;p38"/>
                <p:cNvSpPr/>
                <p:nvPr/>
              </p:nvSpPr>
              <p:spPr>
                <a:xfrm>
                  <a:off x="7285482" y="1970531"/>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1" name="Google Shape;2201;p38"/>
                <p:cNvSpPr/>
                <p:nvPr/>
              </p:nvSpPr>
              <p:spPr>
                <a:xfrm>
                  <a:off x="7285482" y="205978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2" name="Google Shape;2202;p38"/>
                <p:cNvSpPr/>
                <p:nvPr/>
              </p:nvSpPr>
              <p:spPr>
                <a:xfrm>
                  <a:off x="7344918" y="161334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3" name="Google Shape;2203;p38"/>
                <p:cNvSpPr/>
                <p:nvPr/>
              </p:nvSpPr>
              <p:spPr>
                <a:xfrm>
                  <a:off x="7285482" y="161334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4" name="Google Shape;2204;p38"/>
                <p:cNvSpPr/>
                <p:nvPr/>
              </p:nvSpPr>
              <p:spPr>
                <a:xfrm>
                  <a:off x="7315200" y="21193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5" name="Google Shape;2205;p38"/>
                <p:cNvSpPr/>
                <p:nvPr/>
              </p:nvSpPr>
              <p:spPr>
                <a:xfrm>
                  <a:off x="7344918" y="208959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6" name="Google Shape;2206;p38"/>
                <p:cNvSpPr/>
                <p:nvPr/>
              </p:nvSpPr>
              <p:spPr>
                <a:xfrm>
                  <a:off x="7344918" y="1881187"/>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07" name="Google Shape;2207;p38"/>
              <p:cNvGrpSpPr/>
              <p:nvPr/>
            </p:nvGrpSpPr>
            <p:grpSpPr>
              <a:xfrm>
                <a:off x="7077075" y="2536030"/>
                <a:ext cx="505968" cy="505968"/>
                <a:chOff x="7077075" y="2536030"/>
                <a:chExt cx="505968" cy="505968"/>
              </a:xfrm>
            </p:grpSpPr>
            <p:sp>
              <p:nvSpPr>
                <p:cNvPr id="2208" name="Google Shape;2208;p38"/>
                <p:cNvSpPr/>
                <p:nvPr/>
              </p:nvSpPr>
              <p:spPr>
                <a:xfrm>
                  <a:off x="7285482" y="2684906"/>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9" name="Google Shape;2209;p38"/>
                <p:cNvSpPr/>
                <p:nvPr/>
              </p:nvSpPr>
              <p:spPr>
                <a:xfrm>
                  <a:off x="7285482" y="2863405"/>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0" name="Google Shape;2210;p38"/>
                <p:cNvSpPr/>
                <p:nvPr/>
              </p:nvSpPr>
              <p:spPr>
                <a:xfrm>
                  <a:off x="7255668" y="271462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1" name="Google Shape;2211;p38"/>
                <p:cNvSpPr/>
                <p:nvPr/>
              </p:nvSpPr>
              <p:spPr>
                <a:xfrm>
                  <a:off x="7225855" y="2684906"/>
                  <a:ext cx="29718" cy="29718"/>
                </a:xfrm>
                <a:custGeom>
                  <a:rect b="b" l="l" r="r" t="t"/>
                  <a:pathLst>
                    <a:path extrusionOk="0" h="29718" w="29718">
                      <a:moveTo>
                        <a:pt x="0" y="0"/>
                      </a:moveTo>
                      <a:lnTo>
                        <a:pt x="29718" y="0"/>
                      </a:lnTo>
                      <a:lnTo>
                        <a:pt x="29718" y="29718"/>
                      </a:lnTo>
                      <a:lnTo>
                        <a:pt x="0" y="29718"/>
                      </a:lnTo>
                      <a:close/>
                    </a:path>
                  </a:pathLst>
                </a:custGeom>
                <a:solidFill>
                  <a:srgbClr val="FF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2" name="Google Shape;2212;p38"/>
                <p:cNvSpPr/>
                <p:nvPr/>
              </p:nvSpPr>
              <p:spPr>
                <a:xfrm>
                  <a:off x="7404544" y="2684906"/>
                  <a:ext cx="29718" cy="29718"/>
                </a:xfrm>
                <a:custGeom>
                  <a:rect b="b" l="l" r="r" t="t"/>
                  <a:pathLst>
                    <a:path extrusionOk="0" h="29718" w="29718">
                      <a:moveTo>
                        <a:pt x="0" y="0"/>
                      </a:moveTo>
                      <a:lnTo>
                        <a:pt x="29718" y="0"/>
                      </a:lnTo>
                      <a:lnTo>
                        <a:pt x="29718" y="29718"/>
                      </a:lnTo>
                      <a:lnTo>
                        <a:pt x="0" y="29718"/>
                      </a:lnTo>
                      <a:close/>
                    </a:path>
                  </a:pathLst>
                </a:custGeom>
                <a:solidFill>
                  <a:srgbClr val="FF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3" name="Google Shape;2213;p38"/>
                <p:cNvSpPr/>
                <p:nvPr/>
              </p:nvSpPr>
              <p:spPr>
                <a:xfrm>
                  <a:off x="7434262" y="2625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4" name="Google Shape;2214;p38"/>
                <p:cNvSpPr/>
                <p:nvPr/>
              </p:nvSpPr>
              <p:spPr>
                <a:xfrm>
                  <a:off x="7196137" y="2625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5" name="Google Shape;2215;p38"/>
                <p:cNvSpPr/>
                <p:nvPr/>
              </p:nvSpPr>
              <p:spPr>
                <a:xfrm>
                  <a:off x="7404544" y="25658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6" name="Google Shape;2216;p38"/>
                <p:cNvSpPr/>
                <p:nvPr/>
              </p:nvSpPr>
              <p:spPr>
                <a:xfrm>
                  <a:off x="7225855" y="25658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7" name="Google Shape;2217;p38"/>
                <p:cNvSpPr/>
                <p:nvPr/>
              </p:nvSpPr>
              <p:spPr>
                <a:xfrm>
                  <a:off x="7255668" y="2536030"/>
                  <a:ext cx="148780" cy="29718"/>
                </a:xfrm>
                <a:custGeom>
                  <a:rect b="b" l="l" r="r" t="t"/>
                  <a:pathLst>
                    <a:path extrusionOk="0" h="29718" w="148780">
                      <a:moveTo>
                        <a:pt x="0" y="0"/>
                      </a:moveTo>
                      <a:lnTo>
                        <a:pt x="148780" y="0"/>
                      </a:lnTo>
                      <a:lnTo>
                        <a:pt x="148780"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8" name="Google Shape;2218;p38"/>
                <p:cNvSpPr/>
                <p:nvPr/>
              </p:nvSpPr>
              <p:spPr>
                <a:xfrm>
                  <a:off x="7404544" y="2684906"/>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9" name="Google Shape;2219;p38"/>
                <p:cNvSpPr/>
                <p:nvPr/>
              </p:nvSpPr>
              <p:spPr>
                <a:xfrm>
                  <a:off x="7404544" y="2863405"/>
                  <a:ext cx="29718" cy="29718"/>
                </a:xfrm>
                <a:custGeom>
                  <a:rect b="b" l="l" r="r" t="t"/>
                  <a:pathLst>
                    <a:path extrusionOk="0" h="29718" w="29718">
                      <a:moveTo>
                        <a:pt x="0" y="0"/>
                      </a:moveTo>
                      <a:lnTo>
                        <a:pt x="29718" y="0"/>
                      </a:lnTo>
                      <a:lnTo>
                        <a:pt x="29718" y="29718"/>
                      </a:lnTo>
                      <a:lnTo>
                        <a:pt x="0" y="29718"/>
                      </a:lnTo>
                      <a:close/>
                    </a:path>
                  </a:pathLst>
                </a:custGeom>
                <a:solidFill>
                  <a:srgbClr val="FF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0" name="Google Shape;2220;p38"/>
                <p:cNvSpPr/>
                <p:nvPr/>
              </p:nvSpPr>
              <p:spPr>
                <a:xfrm>
                  <a:off x="7434262" y="289321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1" name="Google Shape;2221;p38"/>
                <p:cNvSpPr/>
                <p:nvPr/>
              </p:nvSpPr>
              <p:spPr>
                <a:xfrm>
                  <a:off x="7434262" y="26550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2" name="Google Shape;2222;p38"/>
                <p:cNvSpPr/>
                <p:nvPr/>
              </p:nvSpPr>
              <p:spPr>
                <a:xfrm>
                  <a:off x="7493793" y="286340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3" name="Google Shape;2223;p38"/>
                <p:cNvSpPr/>
                <p:nvPr/>
              </p:nvSpPr>
              <p:spPr>
                <a:xfrm>
                  <a:off x="7493793" y="2684906"/>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4" name="Google Shape;2224;p38"/>
                <p:cNvSpPr/>
                <p:nvPr/>
              </p:nvSpPr>
              <p:spPr>
                <a:xfrm>
                  <a:off x="7553325" y="2714624"/>
                  <a:ext cx="29718" cy="148780"/>
                </a:xfrm>
                <a:custGeom>
                  <a:rect b="b" l="l" r="r" t="t"/>
                  <a:pathLst>
                    <a:path extrusionOk="0" h="148780" w="29718">
                      <a:moveTo>
                        <a:pt x="0" y="0"/>
                      </a:moveTo>
                      <a:lnTo>
                        <a:pt x="29718" y="0"/>
                      </a:lnTo>
                      <a:lnTo>
                        <a:pt x="29718" y="148780"/>
                      </a:lnTo>
                      <a:lnTo>
                        <a:pt x="0" y="1487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5" name="Google Shape;2225;p38"/>
                <p:cNvSpPr/>
                <p:nvPr/>
              </p:nvSpPr>
              <p:spPr>
                <a:xfrm>
                  <a:off x="7225855" y="2684906"/>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6" name="Google Shape;2226;p38"/>
                <p:cNvSpPr/>
                <p:nvPr/>
              </p:nvSpPr>
              <p:spPr>
                <a:xfrm>
                  <a:off x="7225855" y="2863405"/>
                  <a:ext cx="29718" cy="29718"/>
                </a:xfrm>
                <a:custGeom>
                  <a:rect b="b" l="l" r="r" t="t"/>
                  <a:pathLst>
                    <a:path extrusionOk="0" h="29718" w="29718">
                      <a:moveTo>
                        <a:pt x="0" y="0"/>
                      </a:moveTo>
                      <a:lnTo>
                        <a:pt x="29718" y="0"/>
                      </a:lnTo>
                      <a:lnTo>
                        <a:pt x="29718" y="29718"/>
                      </a:lnTo>
                      <a:lnTo>
                        <a:pt x="0" y="29718"/>
                      </a:lnTo>
                      <a:close/>
                    </a:path>
                  </a:pathLst>
                </a:custGeom>
                <a:solidFill>
                  <a:srgbClr val="FF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7" name="Google Shape;2227;p38"/>
                <p:cNvSpPr/>
                <p:nvPr/>
              </p:nvSpPr>
              <p:spPr>
                <a:xfrm>
                  <a:off x="7166419" y="289321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8" name="Google Shape;2228;p38"/>
                <p:cNvSpPr/>
                <p:nvPr/>
              </p:nvSpPr>
              <p:spPr>
                <a:xfrm>
                  <a:off x="7166419" y="26550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9" name="Google Shape;2229;p38"/>
                <p:cNvSpPr/>
                <p:nvPr/>
              </p:nvSpPr>
              <p:spPr>
                <a:xfrm>
                  <a:off x="7106793" y="286340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0" name="Google Shape;2230;p38"/>
                <p:cNvSpPr/>
                <p:nvPr/>
              </p:nvSpPr>
              <p:spPr>
                <a:xfrm>
                  <a:off x="7106793" y="2684906"/>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1" name="Google Shape;2231;p38"/>
                <p:cNvSpPr/>
                <p:nvPr/>
              </p:nvSpPr>
              <p:spPr>
                <a:xfrm>
                  <a:off x="7077075" y="2714624"/>
                  <a:ext cx="29718" cy="148780"/>
                </a:xfrm>
                <a:custGeom>
                  <a:rect b="b" l="l" r="r" t="t"/>
                  <a:pathLst>
                    <a:path extrusionOk="0" h="148780" w="29718">
                      <a:moveTo>
                        <a:pt x="0" y="0"/>
                      </a:moveTo>
                      <a:lnTo>
                        <a:pt x="29718" y="0"/>
                      </a:lnTo>
                      <a:lnTo>
                        <a:pt x="29718" y="148780"/>
                      </a:lnTo>
                      <a:lnTo>
                        <a:pt x="0" y="1487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2" name="Google Shape;2232;p38"/>
                <p:cNvSpPr/>
                <p:nvPr/>
              </p:nvSpPr>
              <p:spPr>
                <a:xfrm>
                  <a:off x="7404544" y="2863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3" name="Google Shape;2233;p38"/>
                <p:cNvSpPr/>
                <p:nvPr/>
              </p:nvSpPr>
              <p:spPr>
                <a:xfrm>
                  <a:off x="7225855" y="286340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4" name="Google Shape;2234;p38"/>
                <p:cNvSpPr/>
                <p:nvPr/>
              </p:nvSpPr>
              <p:spPr>
                <a:xfrm>
                  <a:off x="7196137" y="28932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5" name="Google Shape;2235;p38"/>
                <p:cNvSpPr/>
                <p:nvPr/>
              </p:nvSpPr>
              <p:spPr>
                <a:xfrm>
                  <a:off x="7434262" y="28932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6" name="Google Shape;2236;p38"/>
                <p:cNvSpPr/>
                <p:nvPr/>
              </p:nvSpPr>
              <p:spPr>
                <a:xfrm>
                  <a:off x="7225855" y="295274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7" name="Google Shape;2237;p38"/>
                <p:cNvSpPr/>
                <p:nvPr/>
              </p:nvSpPr>
              <p:spPr>
                <a:xfrm>
                  <a:off x="7404544" y="295274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8" name="Google Shape;2238;p38"/>
                <p:cNvSpPr/>
                <p:nvPr/>
              </p:nvSpPr>
              <p:spPr>
                <a:xfrm>
                  <a:off x="7255668" y="3012280"/>
                  <a:ext cx="148780" cy="29718"/>
                </a:xfrm>
                <a:custGeom>
                  <a:rect b="b" l="l" r="r" t="t"/>
                  <a:pathLst>
                    <a:path extrusionOk="0" h="29718" w="148780">
                      <a:moveTo>
                        <a:pt x="0" y="0"/>
                      </a:moveTo>
                      <a:lnTo>
                        <a:pt x="148780" y="0"/>
                      </a:lnTo>
                      <a:lnTo>
                        <a:pt x="148780"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9" name="Google Shape;2239;p38"/>
                <p:cNvSpPr/>
                <p:nvPr/>
              </p:nvSpPr>
              <p:spPr>
                <a:xfrm>
                  <a:off x="7255668" y="2833687"/>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0" name="Google Shape;2240;p38"/>
                <p:cNvSpPr/>
                <p:nvPr/>
              </p:nvSpPr>
              <p:spPr>
                <a:xfrm>
                  <a:off x="7225855" y="2744342"/>
                  <a:ext cx="29718" cy="89344"/>
                </a:xfrm>
                <a:custGeom>
                  <a:rect b="b" l="l" r="r" t="t"/>
                  <a:pathLst>
                    <a:path extrusionOk="0" h="89344" w="29718">
                      <a:moveTo>
                        <a:pt x="0" y="0"/>
                      </a:moveTo>
                      <a:lnTo>
                        <a:pt x="29718" y="0"/>
                      </a:lnTo>
                      <a:lnTo>
                        <a:pt x="29718" y="89345"/>
                      </a:lnTo>
                      <a:lnTo>
                        <a:pt x="0" y="8934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1" name="Google Shape;2241;p38"/>
                <p:cNvSpPr/>
                <p:nvPr/>
              </p:nvSpPr>
              <p:spPr>
                <a:xfrm>
                  <a:off x="7404544" y="2744342"/>
                  <a:ext cx="29718" cy="89344"/>
                </a:xfrm>
                <a:custGeom>
                  <a:rect b="b" l="l" r="r" t="t"/>
                  <a:pathLst>
                    <a:path extrusionOk="0" h="89344" w="29718">
                      <a:moveTo>
                        <a:pt x="0" y="0"/>
                      </a:moveTo>
                      <a:lnTo>
                        <a:pt x="29718" y="0"/>
                      </a:lnTo>
                      <a:lnTo>
                        <a:pt x="29718" y="89345"/>
                      </a:lnTo>
                      <a:lnTo>
                        <a:pt x="0" y="8934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2" name="Google Shape;2242;p38"/>
                <p:cNvSpPr/>
                <p:nvPr/>
              </p:nvSpPr>
              <p:spPr>
                <a:xfrm>
                  <a:off x="7374731" y="271462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3" name="Google Shape;2243;p38"/>
                <p:cNvSpPr/>
                <p:nvPr/>
              </p:nvSpPr>
              <p:spPr>
                <a:xfrm>
                  <a:off x="7285482" y="2774155"/>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4" name="Google Shape;2244;p38"/>
                <p:cNvSpPr/>
                <p:nvPr/>
              </p:nvSpPr>
              <p:spPr>
                <a:xfrm>
                  <a:off x="7285482" y="2744342"/>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5" name="Google Shape;2245;p38"/>
                <p:cNvSpPr/>
                <p:nvPr/>
              </p:nvSpPr>
              <p:spPr>
                <a:xfrm>
                  <a:off x="7344918" y="2744342"/>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6" name="Google Shape;2246;p38"/>
                <p:cNvSpPr/>
                <p:nvPr/>
              </p:nvSpPr>
              <p:spPr>
                <a:xfrm>
                  <a:off x="7344918" y="2803969"/>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7" name="Google Shape;2247;p38"/>
                <p:cNvSpPr/>
                <p:nvPr/>
              </p:nvSpPr>
              <p:spPr>
                <a:xfrm>
                  <a:off x="7255668" y="2744342"/>
                  <a:ext cx="29718" cy="89344"/>
                </a:xfrm>
                <a:custGeom>
                  <a:rect b="b" l="l" r="r" t="t"/>
                  <a:pathLst>
                    <a:path extrusionOk="0" h="89344" w="29718">
                      <a:moveTo>
                        <a:pt x="0" y="0"/>
                      </a:moveTo>
                      <a:lnTo>
                        <a:pt x="29718" y="0"/>
                      </a:lnTo>
                      <a:lnTo>
                        <a:pt x="29718" y="89345"/>
                      </a:lnTo>
                      <a:lnTo>
                        <a:pt x="0" y="8934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8" name="Google Shape;2248;p38"/>
                <p:cNvSpPr/>
                <p:nvPr/>
              </p:nvSpPr>
              <p:spPr>
                <a:xfrm>
                  <a:off x="7285482" y="2803969"/>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9" name="Google Shape;2249;p38"/>
                <p:cNvSpPr/>
                <p:nvPr/>
              </p:nvSpPr>
              <p:spPr>
                <a:xfrm>
                  <a:off x="7255668" y="2774155"/>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0" name="Google Shape;2250;p38"/>
                <p:cNvSpPr/>
                <p:nvPr/>
              </p:nvSpPr>
              <p:spPr>
                <a:xfrm>
                  <a:off x="7285482" y="2714624"/>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1" name="Google Shape;2251;p38"/>
                <p:cNvSpPr/>
                <p:nvPr/>
              </p:nvSpPr>
              <p:spPr>
                <a:xfrm>
                  <a:off x="7285482" y="2833687"/>
                  <a:ext cx="89344" cy="29718"/>
                </a:xfrm>
                <a:custGeom>
                  <a:rect b="b" l="l" r="r" t="t"/>
                  <a:pathLst>
                    <a:path extrusionOk="0" h="29718" w="89344">
                      <a:moveTo>
                        <a:pt x="0" y="0"/>
                      </a:moveTo>
                      <a:lnTo>
                        <a:pt x="89345" y="0"/>
                      </a:lnTo>
                      <a:lnTo>
                        <a:pt x="89345"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2" name="Google Shape;2252;p38"/>
                <p:cNvSpPr/>
                <p:nvPr/>
              </p:nvSpPr>
              <p:spPr>
                <a:xfrm>
                  <a:off x="7315200" y="2744342"/>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3" name="Google Shape;2253;p38"/>
                <p:cNvSpPr/>
                <p:nvPr/>
              </p:nvSpPr>
              <p:spPr>
                <a:xfrm>
                  <a:off x="7225855" y="2565843"/>
                  <a:ext cx="208407" cy="148780"/>
                </a:xfrm>
                <a:custGeom>
                  <a:rect b="b" l="l" r="r" t="t"/>
                  <a:pathLst>
                    <a:path extrusionOk="0" h="148780" w="208407">
                      <a:moveTo>
                        <a:pt x="208407" y="59436"/>
                      </a:moveTo>
                      <a:lnTo>
                        <a:pt x="208407" y="119063"/>
                      </a:lnTo>
                      <a:lnTo>
                        <a:pt x="178689" y="119063"/>
                      </a:lnTo>
                      <a:lnTo>
                        <a:pt x="178689" y="148781"/>
                      </a:lnTo>
                      <a:lnTo>
                        <a:pt x="148876" y="148781"/>
                      </a:lnTo>
                      <a:lnTo>
                        <a:pt x="148876" y="119063"/>
                      </a:lnTo>
                      <a:lnTo>
                        <a:pt x="119063" y="119063"/>
                      </a:lnTo>
                      <a:lnTo>
                        <a:pt x="119063" y="59436"/>
                      </a:lnTo>
                      <a:lnTo>
                        <a:pt x="89345" y="59436"/>
                      </a:lnTo>
                      <a:lnTo>
                        <a:pt x="89345" y="119063"/>
                      </a:lnTo>
                      <a:lnTo>
                        <a:pt x="59627" y="119063"/>
                      </a:lnTo>
                      <a:lnTo>
                        <a:pt x="59627" y="148781"/>
                      </a:lnTo>
                      <a:lnTo>
                        <a:pt x="29813" y="148781"/>
                      </a:lnTo>
                      <a:lnTo>
                        <a:pt x="29813" y="119063"/>
                      </a:lnTo>
                      <a:lnTo>
                        <a:pt x="0" y="119063"/>
                      </a:lnTo>
                      <a:lnTo>
                        <a:pt x="0" y="59436"/>
                      </a:lnTo>
                      <a:lnTo>
                        <a:pt x="29813" y="59436"/>
                      </a:lnTo>
                      <a:lnTo>
                        <a:pt x="29813" y="0"/>
                      </a:lnTo>
                      <a:lnTo>
                        <a:pt x="178689" y="0"/>
                      </a:lnTo>
                      <a:lnTo>
                        <a:pt x="178689" y="59436"/>
                      </a:lnTo>
                      <a:lnTo>
                        <a:pt x="208407" y="59436"/>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4" name="Google Shape;2254;p38"/>
                <p:cNvSpPr/>
                <p:nvPr/>
              </p:nvSpPr>
              <p:spPr>
                <a:xfrm>
                  <a:off x="7315200" y="2625280"/>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5" name="Google Shape;2255;p38"/>
                <p:cNvSpPr/>
                <p:nvPr/>
              </p:nvSpPr>
              <p:spPr>
                <a:xfrm>
                  <a:off x="7315200" y="2893218"/>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6" name="Google Shape;2256;p38"/>
                <p:cNvSpPr/>
                <p:nvPr/>
              </p:nvSpPr>
              <p:spPr>
                <a:xfrm>
                  <a:off x="7434262" y="2774155"/>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7" name="Google Shape;2257;p38"/>
                <p:cNvSpPr/>
                <p:nvPr/>
              </p:nvSpPr>
              <p:spPr>
                <a:xfrm>
                  <a:off x="7106792" y="2684906"/>
                  <a:ext cx="148875" cy="208311"/>
                </a:xfrm>
                <a:custGeom>
                  <a:rect b="b" l="l" r="r" t="t"/>
                  <a:pathLst>
                    <a:path extrusionOk="0" h="208311" w="148875">
                      <a:moveTo>
                        <a:pt x="59627" y="89249"/>
                      </a:moveTo>
                      <a:lnTo>
                        <a:pt x="59627" y="119063"/>
                      </a:lnTo>
                      <a:lnTo>
                        <a:pt x="119063" y="119063"/>
                      </a:lnTo>
                      <a:lnTo>
                        <a:pt x="119063" y="148780"/>
                      </a:lnTo>
                      <a:lnTo>
                        <a:pt x="148876" y="148780"/>
                      </a:lnTo>
                      <a:lnTo>
                        <a:pt x="148876" y="178498"/>
                      </a:lnTo>
                      <a:lnTo>
                        <a:pt x="119063" y="178498"/>
                      </a:lnTo>
                      <a:lnTo>
                        <a:pt x="119063" y="208312"/>
                      </a:lnTo>
                      <a:lnTo>
                        <a:pt x="59627" y="208312"/>
                      </a:lnTo>
                      <a:lnTo>
                        <a:pt x="59627" y="178498"/>
                      </a:lnTo>
                      <a:lnTo>
                        <a:pt x="0" y="178498"/>
                      </a:lnTo>
                      <a:lnTo>
                        <a:pt x="0" y="29718"/>
                      </a:lnTo>
                      <a:lnTo>
                        <a:pt x="59627" y="29718"/>
                      </a:lnTo>
                      <a:lnTo>
                        <a:pt x="59627" y="0"/>
                      </a:lnTo>
                      <a:lnTo>
                        <a:pt x="119063" y="0"/>
                      </a:lnTo>
                      <a:lnTo>
                        <a:pt x="119063" y="29718"/>
                      </a:lnTo>
                      <a:lnTo>
                        <a:pt x="148876" y="29718"/>
                      </a:lnTo>
                      <a:lnTo>
                        <a:pt x="148876" y="59436"/>
                      </a:lnTo>
                      <a:lnTo>
                        <a:pt x="119063" y="59436"/>
                      </a:lnTo>
                      <a:lnTo>
                        <a:pt x="119063" y="89249"/>
                      </a:lnTo>
                      <a:lnTo>
                        <a:pt x="59627" y="8924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8" name="Google Shape;2258;p38"/>
                <p:cNvSpPr/>
                <p:nvPr/>
              </p:nvSpPr>
              <p:spPr>
                <a:xfrm>
                  <a:off x="7166419" y="2774155"/>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9" name="Google Shape;2259;p38"/>
                <p:cNvSpPr/>
                <p:nvPr/>
              </p:nvSpPr>
              <p:spPr>
                <a:xfrm>
                  <a:off x="7315200" y="2803969"/>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0" name="Google Shape;2260;p38"/>
                <p:cNvSpPr/>
                <p:nvPr/>
              </p:nvSpPr>
              <p:spPr>
                <a:xfrm>
                  <a:off x="7315200" y="277415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1" name="Google Shape;2261;p38"/>
                <p:cNvSpPr/>
                <p:nvPr/>
              </p:nvSpPr>
              <p:spPr>
                <a:xfrm>
                  <a:off x="7344918" y="2774155"/>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2" name="Google Shape;2262;p38"/>
                <p:cNvSpPr/>
                <p:nvPr/>
              </p:nvSpPr>
              <p:spPr>
                <a:xfrm>
                  <a:off x="7225855" y="2863404"/>
                  <a:ext cx="208407" cy="148875"/>
                </a:xfrm>
                <a:custGeom>
                  <a:rect b="b" l="l" r="r" t="t"/>
                  <a:pathLst>
                    <a:path extrusionOk="0" h="148875" w="208407">
                      <a:moveTo>
                        <a:pt x="208407" y="29813"/>
                      </a:moveTo>
                      <a:lnTo>
                        <a:pt x="208407" y="89345"/>
                      </a:lnTo>
                      <a:lnTo>
                        <a:pt x="178689" y="89345"/>
                      </a:lnTo>
                      <a:lnTo>
                        <a:pt x="178689" y="148876"/>
                      </a:lnTo>
                      <a:lnTo>
                        <a:pt x="29813" y="148876"/>
                      </a:lnTo>
                      <a:lnTo>
                        <a:pt x="29813" y="89345"/>
                      </a:lnTo>
                      <a:lnTo>
                        <a:pt x="0" y="89345"/>
                      </a:lnTo>
                      <a:lnTo>
                        <a:pt x="0" y="29813"/>
                      </a:lnTo>
                      <a:lnTo>
                        <a:pt x="29813" y="29813"/>
                      </a:lnTo>
                      <a:lnTo>
                        <a:pt x="29813" y="0"/>
                      </a:lnTo>
                      <a:lnTo>
                        <a:pt x="59627" y="0"/>
                      </a:lnTo>
                      <a:lnTo>
                        <a:pt x="59627" y="29813"/>
                      </a:lnTo>
                      <a:lnTo>
                        <a:pt x="89345" y="29813"/>
                      </a:lnTo>
                      <a:lnTo>
                        <a:pt x="89345" y="89345"/>
                      </a:lnTo>
                      <a:lnTo>
                        <a:pt x="119063" y="89345"/>
                      </a:lnTo>
                      <a:lnTo>
                        <a:pt x="119063" y="29813"/>
                      </a:lnTo>
                      <a:lnTo>
                        <a:pt x="148876" y="29813"/>
                      </a:lnTo>
                      <a:lnTo>
                        <a:pt x="148876" y="0"/>
                      </a:lnTo>
                      <a:lnTo>
                        <a:pt x="178689" y="0"/>
                      </a:lnTo>
                      <a:lnTo>
                        <a:pt x="178689" y="29813"/>
                      </a:lnTo>
                      <a:lnTo>
                        <a:pt x="208407" y="2981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3" name="Google Shape;2263;p38"/>
                <p:cNvSpPr/>
                <p:nvPr/>
              </p:nvSpPr>
              <p:spPr>
                <a:xfrm>
                  <a:off x="7404544" y="2684906"/>
                  <a:ext cx="148780" cy="208311"/>
                </a:xfrm>
                <a:custGeom>
                  <a:rect b="b" l="l" r="r" t="t"/>
                  <a:pathLst>
                    <a:path extrusionOk="0" h="208311" w="148780">
                      <a:moveTo>
                        <a:pt x="148780" y="29718"/>
                      </a:moveTo>
                      <a:lnTo>
                        <a:pt x="148780" y="178498"/>
                      </a:lnTo>
                      <a:lnTo>
                        <a:pt x="89249" y="178498"/>
                      </a:lnTo>
                      <a:lnTo>
                        <a:pt x="89249" y="208312"/>
                      </a:lnTo>
                      <a:lnTo>
                        <a:pt x="29718" y="208312"/>
                      </a:lnTo>
                      <a:lnTo>
                        <a:pt x="29718" y="178498"/>
                      </a:lnTo>
                      <a:lnTo>
                        <a:pt x="0" y="178498"/>
                      </a:lnTo>
                      <a:lnTo>
                        <a:pt x="0" y="148780"/>
                      </a:lnTo>
                      <a:lnTo>
                        <a:pt x="29718" y="148780"/>
                      </a:lnTo>
                      <a:lnTo>
                        <a:pt x="29718" y="119063"/>
                      </a:lnTo>
                      <a:lnTo>
                        <a:pt x="89249" y="119063"/>
                      </a:lnTo>
                      <a:lnTo>
                        <a:pt x="89249" y="89249"/>
                      </a:lnTo>
                      <a:lnTo>
                        <a:pt x="29718" y="89249"/>
                      </a:lnTo>
                      <a:lnTo>
                        <a:pt x="29718" y="59436"/>
                      </a:lnTo>
                      <a:lnTo>
                        <a:pt x="0" y="59436"/>
                      </a:lnTo>
                      <a:lnTo>
                        <a:pt x="0" y="29718"/>
                      </a:lnTo>
                      <a:lnTo>
                        <a:pt x="29718" y="29718"/>
                      </a:lnTo>
                      <a:lnTo>
                        <a:pt x="29718" y="0"/>
                      </a:lnTo>
                      <a:lnTo>
                        <a:pt x="89249" y="0"/>
                      </a:lnTo>
                      <a:lnTo>
                        <a:pt x="89249" y="29718"/>
                      </a:lnTo>
                      <a:lnTo>
                        <a:pt x="14878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4" name="Google Shape;2264;p38"/>
                <p:cNvSpPr/>
                <p:nvPr/>
              </p:nvSpPr>
              <p:spPr>
                <a:xfrm>
                  <a:off x="7374731" y="2744342"/>
                  <a:ext cx="29718" cy="89344"/>
                </a:xfrm>
                <a:custGeom>
                  <a:rect b="b" l="l" r="r" t="t"/>
                  <a:pathLst>
                    <a:path extrusionOk="0" h="89344" w="29718">
                      <a:moveTo>
                        <a:pt x="0" y="0"/>
                      </a:moveTo>
                      <a:lnTo>
                        <a:pt x="29718" y="0"/>
                      </a:lnTo>
                      <a:lnTo>
                        <a:pt x="29718" y="89345"/>
                      </a:lnTo>
                      <a:lnTo>
                        <a:pt x="0" y="8934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5" name="Google Shape;2265;p38"/>
                <p:cNvSpPr/>
                <p:nvPr/>
              </p:nvSpPr>
              <p:spPr>
                <a:xfrm>
                  <a:off x="7374731" y="2833687"/>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6" name="Google Shape;2266;p38"/>
                <p:cNvSpPr/>
                <p:nvPr/>
              </p:nvSpPr>
              <p:spPr>
                <a:xfrm>
                  <a:off x="7196137" y="265509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7" name="Google Shape;2267;p38"/>
                <p:cNvSpPr/>
                <p:nvPr/>
              </p:nvSpPr>
              <p:spPr>
                <a:xfrm>
                  <a:off x="7434262" y="265509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8" name="Google Shape;2268;p38"/>
                <p:cNvSpPr/>
                <p:nvPr/>
              </p:nvSpPr>
              <p:spPr>
                <a:xfrm>
                  <a:off x="7434262" y="28932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9" name="Google Shape;2269;p38"/>
                <p:cNvSpPr/>
                <p:nvPr/>
              </p:nvSpPr>
              <p:spPr>
                <a:xfrm>
                  <a:off x="7196137" y="28932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0" name="Google Shape;2270;p38"/>
                <p:cNvSpPr/>
                <p:nvPr/>
              </p:nvSpPr>
              <p:spPr>
                <a:xfrm>
                  <a:off x="7374731" y="2774155"/>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1" name="Google Shape;2271;p38"/>
                <p:cNvSpPr/>
                <p:nvPr/>
              </p:nvSpPr>
              <p:spPr>
                <a:xfrm>
                  <a:off x="7315200" y="2833687"/>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2" name="Google Shape;2272;p38"/>
                <p:cNvSpPr/>
                <p:nvPr/>
              </p:nvSpPr>
              <p:spPr>
                <a:xfrm>
                  <a:off x="7315200" y="2714624"/>
                  <a:ext cx="29718" cy="29718"/>
                </a:xfrm>
                <a:custGeom>
                  <a:rect b="b" l="l" r="r" t="t"/>
                  <a:pathLst>
                    <a:path extrusionOk="0" h="29718" w="29718">
                      <a:moveTo>
                        <a:pt x="0" y="0"/>
                      </a:moveTo>
                      <a:lnTo>
                        <a:pt x="29718" y="0"/>
                      </a:lnTo>
                      <a:lnTo>
                        <a:pt x="29718" y="29718"/>
                      </a:lnTo>
                      <a:lnTo>
                        <a:pt x="0" y="29718"/>
                      </a:lnTo>
                      <a:close/>
                    </a:path>
                  </a:pathLst>
                </a:custGeom>
                <a:solidFill>
                  <a:srgbClr val="B1AA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3" name="Google Shape;2273;p38"/>
                <p:cNvSpPr/>
                <p:nvPr/>
              </p:nvSpPr>
              <p:spPr>
                <a:xfrm>
                  <a:off x="7255668" y="2982467"/>
                  <a:ext cx="148780" cy="29718"/>
                </a:xfrm>
                <a:custGeom>
                  <a:rect b="b" l="l" r="r" t="t"/>
                  <a:pathLst>
                    <a:path extrusionOk="0" h="29718" w="148780">
                      <a:moveTo>
                        <a:pt x="0" y="0"/>
                      </a:moveTo>
                      <a:lnTo>
                        <a:pt x="148780" y="0"/>
                      </a:lnTo>
                      <a:lnTo>
                        <a:pt x="148780"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4" name="Google Shape;2274;p38"/>
                <p:cNvSpPr/>
                <p:nvPr/>
              </p:nvSpPr>
              <p:spPr>
                <a:xfrm>
                  <a:off x="7404544" y="2923031"/>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5" name="Google Shape;2275;p38"/>
                <p:cNvSpPr/>
                <p:nvPr/>
              </p:nvSpPr>
              <p:spPr>
                <a:xfrm>
                  <a:off x="7225855" y="2923031"/>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6" name="Google Shape;2276;p38"/>
                <p:cNvSpPr/>
                <p:nvPr/>
              </p:nvSpPr>
              <p:spPr>
                <a:xfrm>
                  <a:off x="7166419" y="286340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7" name="Google Shape;2277;p38"/>
                <p:cNvSpPr/>
                <p:nvPr/>
              </p:nvSpPr>
              <p:spPr>
                <a:xfrm>
                  <a:off x="7463980" y="286340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8" name="Google Shape;2278;p38"/>
                <p:cNvSpPr/>
                <p:nvPr/>
              </p:nvSpPr>
              <p:spPr>
                <a:xfrm>
                  <a:off x="7404544" y="283368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9" name="Google Shape;2279;p38"/>
                <p:cNvSpPr/>
                <p:nvPr/>
              </p:nvSpPr>
              <p:spPr>
                <a:xfrm>
                  <a:off x="7404544" y="271462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0" name="Google Shape;2280;p38"/>
                <p:cNvSpPr/>
                <p:nvPr/>
              </p:nvSpPr>
              <p:spPr>
                <a:xfrm>
                  <a:off x="7225855" y="283368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1" name="Google Shape;2281;p38"/>
                <p:cNvSpPr/>
                <p:nvPr/>
              </p:nvSpPr>
              <p:spPr>
                <a:xfrm>
                  <a:off x="7166419" y="2684906"/>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2" name="Google Shape;2282;p38"/>
                <p:cNvSpPr/>
                <p:nvPr/>
              </p:nvSpPr>
              <p:spPr>
                <a:xfrm>
                  <a:off x="7434262" y="2684906"/>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3" name="Google Shape;2283;p38"/>
                <p:cNvSpPr/>
                <p:nvPr/>
              </p:nvSpPr>
              <p:spPr>
                <a:xfrm>
                  <a:off x="7493793" y="2833687"/>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4" name="Google Shape;2284;p38"/>
                <p:cNvSpPr/>
                <p:nvPr/>
              </p:nvSpPr>
              <p:spPr>
                <a:xfrm>
                  <a:off x="7434262" y="2803969"/>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5" name="Google Shape;2285;p38"/>
                <p:cNvSpPr/>
                <p:nvPr/>
              </p:nvSpPr>
              <p:spPr>
                <a:xfrm>
                  <a:off x="7166419" y="2803969"/>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6" name="Google Shape;2286;p38"/>
                <p:cNvSpPr/>
                <p:nvPr/>
              </p:nvSpPr>
              <p:spPr>
                <a:xfrm>
                  <a:off x="7106793" y="2833687"/>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7" name="Google Shape;2287;p38"/>
                <p:cNvSpPr/>
                <p:nvPr/>
              </p:nvSpPr>
              <p:spPr>
                <a:xfrm>
                  <a:off x="7255668" y="286340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8" name="Google Shape;2288;p38"/>
                <p:cNvSpPr/>
                <p:nvPr/>
              </p:nvSpPr>
              <p:spPr>
                <a:xfrm>
                  <a:off x="7225855" y="271462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9" name="Google Shape;2289;p38"/>
                <p:cNvSpPr/>
                <p:nvPr/>
              </p:nvSpPr>
              <p:spPr>
                <a:xfrm>
                  <a:off x="7285482" y="28932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0" name="Google Shape;2290;p38"/>
                <p:cNvSpPr/>
                <p:nvPr/>
              </p:nvSpPr>
              <p:spPr>
                <a:xfrm>
                  <a:off x="7315200" y="2952749"/>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1" name="Google Shape;2291;p38"/>
                <p:cNvSpPr/>
                <p:nvPr/>
              </p:nvSpPr>
              <p:spPr>
                <a:xfrm>
                  <a:off x="7374731" y="286340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2" name="Google Shape;2292;p38"/>
                <p:cNvSpPr/>
                <p:nvPr/>
              </p:nvSpPr>
              <p:spPr>
                <a:xfrm>
                  <a:off x="7344918" y="28932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3" name="Google Shape;2293;p38"/>
                <p:cNvSpPr/>
                <p:nvPr/>
              </p:nvSpPr>
              <p:spPr>
                <a:xfrm>
                  <a:off x="7255668" y="2565844"/>
                  <a:ext cx="148780" cy="29718"/>
                </a:xfrm>
                <a:custGeom>
                  <a:rect b="b" l="l" r="r" t="t"/>
                  <a:pathLst>
                    <a:path extrusionOk="0" h="29718" w="148780">
                      <a:moveTo>
                        <a:pt x="0" y="0"/>
                      </a:moveTo>
                      <a:lnTo>
                        <a:pt x="148780" y="0"/>
                      </a:lnTo>
                      <a:lnTo>
                        <a:pt x="148780"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4" name="Google Shape;2294;p38"/>
                <p:cNvSpPr/>
                <p:nvPr/>
              </p:nvSpPr>
              <p:spPr>
                <a:xfrm>
                  <a:off x="7225855" y="262528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5" name="Google Shape;2295;p38"/>
                <p:cNvSpPr/>
                <p:nvPr/>
              </p:nvSpPr>
              <p:spPr>
                <a:xfrm>
                  <a:off x="7404544" y="262528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6" name="Google Shape;2296;p38"/>
                <p:cNvSpPr/>
                <p:nvPr/>
              </p:nvSpPr>
              <p:spPr>
                <a:xfrm>
                  <a:off x="7493793" y="2714624"/>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7" name="Google Shape;2297;p38"/>
                <p:cNvSpPr/>
                <p:nvPr/>
              </p:nvSpPr>
              <p:spPr>
                <a:xfrm>
                  <a:off x="7463980" y="277415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8" name="Google Shape;2298;p38"/>
                <p:cNvSpPr/>
                <p:nvPr/>
              </p:nvSpPr>
              <p:spPr>
                <a:xfrm>
                  <a:off x="7166419" y="277415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9" name="Google Shape;2299;p38"/>
                <p:cNvSpPr/>
                <p:nvPr/>
              </p:nvSpPr>
              <p:spPr>
                <a:xfrm>
                  <a:off x="7315200" y="262528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0" name="Google Shape;2300;p38"/>
                <p:cNvSpPr/>
                <p:nvPr/>
              </p:nvSpPr>
              <p:spPr>
                <a:xfrm>
                  <a:off x="7315200" y="28634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1" name="Google Shape;2301;p38"/>
                <p:cNvSpPr/>
                <p:nvPr/>
              </p:nvSpPr>
              <p:spPr>
                <a:xfrm>
                  <a:off x="7106793" y="2714624"/>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02" name="Google Shape;2302;p38"/>
              <p:cNvGrpSpPr/>
              <p:nvPr/>
            </p:nvGrpSpPr>
            <p:grpSpPr>
              <a:xfrm>
                <a:off x="7255668" y="2268092"/>
                <a:ext cx="148781" cy="148781"/>
                <a:chOff x="7255668" y="2268092"/>
                <a:chExt cx="148781" cy="148781"/>
              </a:xfrm>
            </p:grpSpPr>
            <p:sp>
              <p:nvSpPr>
                <p:cNvPr id="2303" name="Google Shape;2303;p38"/>
                <p:cNvSpPr/>
                <p:nvPr/>
              </p:nvSpPr>
              <p:spPr>
                <a:xfrm>
                  <a:off x="7315200" y="2387155"/>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4" name="Google Shape;2304;p38"/>
                <p:cNvSpPr/>
                <p:nvPr/>
              </p:nvSpPr>
              <p:spPr>
                <a:xfrm>
                  <a:off x="7315200" y="22979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5" name="Google Shape;2305;p38"/>
                <p:cNvSpPr/>
                <p:nvPr/>
              </p:nvSpPr>
              <p:spPr>
                <a:xfrm>
                  <a:off x="7344918" y="235743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6" name="Google Shape;2306;p38"/>
                <p:cNvSpPr/>
                <p:nvPr/>
              </p:nvSpPr>
              <p:spPr>
                <a:xfrm>
                  <a:off x="7344918" y="226809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7" name="Google Shape;2307;p38"/>
                <p:cNvSpPr/>
                <p:nvPr/>
              </p:nvSpPr>
              <p:spPr>
                <a:xfrm>
                  <a:off x="7285482" y="235743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8" name="Google Shape;2308;p38"/>
                <p:cNvSpPr/>
                <p:nvPr/>
              </p:nvSpPr>
              <p:spPr>
                <a:xfrm>
                  <a:off x="7285482" y="226809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9" name="Google Shape;2309;p38"/>
                <p:cNvSpPr/>
                <p:nvPr/>
              </p:nvSpPr>
              <p:spPr>
                <a:xfrm>
                  <a:off x="7374731" y="2297905"/>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0" name="Google Shape;2310;p38"/>
                <p:cNvSpPr/>
                <p:nvPr/>
              </p:nvSpPr>
              <p:spPr>
                <a:xfrm>
                  <a:off x="7285482" y="2297905"/>
                  <a:ext cx="89249" cy="89249"/>
                </a:xfrm>
                <a:custGeom>
                  <a:rect b="b" l="l" r="r" t="t"/>
                  <a:pathLst>
                    <a:path extrusionOk="0" h="89249" w="89249">
                      <a:moveTo>
                        <a:pt x="89249" y="0"/>
                      </a:moveTo>
                      <a:lnTo>
                        <a:pt x="89249" y="59531"/>
                      </a:lnTo>
                      <a:lnTo>
                        <a:pt x="59436" y="59531"/>
                      </a:lnTo>
                      <a:lnTo>
                        <a:pt x="59436" y="89249"/>
                      </a:lnTo>
                      <a:lnTo>
                        <a:pt x="29718" y="89249"/>
                      </a:lnTo>
                      <a:lnTo>
                        <a:pt x="29718" y="59531"/>
                      </a:lnTo>
                      <a:lnTo>
                        <a:pt x="0" y="59531"/>
                      </a:lnTo>
                      <a:lnTo>
                        <a:pt x="0" y="0"/>
                      </a:lnTo>
                      <a:lnTo>
                        <a:pt x="29718" y="0"/>
                      </a:lnTo>
                      <a:lnTo>
                        <a:pt x="29718" y="29813"/>
                      </a:lnTo>
                      <a:lnTo>
                        <a:pt x="59436" y="29813"/>
                      </a:lnTo>
                      <a:lnTo>
                        <a:pt x="59436" y="0"/>
                      </a:lnTo>
                      <a:lnTo>
                        <a:pt x="8924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1" name="Google Shape;2311;p38"/>
                <p:cNvSpPr/>
                <p:nvPr/>
              </p:nvSpPr>
              <p:spPr>
                <a:xfrm>
                  <a:off x="7255668" y="2297905"/>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2" name="Google Shape;2312;p38"/>
                <p:cNvSpPr/>
                <p:nvPr/>
              </p:nvSpPr>
              <p:spPr>
                <a:xfrm>
                  <a:off x="7285482" y="229790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3" name="Google Shape;2313;p38"/>
                <p:cNvSpPr/>
                <p:nvPr/>
              </p:nvSpPr>
              <p:spPr>
                <a:xfrm>
                  <a:off x="7315200" y="235743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14" name="Google Shape;2314;p38"/>
              <p:cNvGrpSpPr/>
              <p:nvPr/>
            </p:nvGrpSpPr>
            <p:grpSpPr>
              <a:xfrm>
                <a:off x="7374731" y="2149030"/>
                <a:ext cx="148780" cy="148780"/>
                <a:chOff x="7374731" y="2149030"/>
                <a:chExt cx="148780" cy="148780"/>
              </a:xfrm>
            </p:grpSpPr>
            <p:sp>
              <p:nvSpPr>
                <p:cNvPr id="2315" name="Google Shape;2315;p38"/>
                <p:cNvSpPr/>
                <p:nvPr/>
              </p:nvSpPr>
              <p:spPr>
                <a:xfrm>
                  <a:off x="7434262" y="217884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6" name="Google Shape;2316;p38"/>
                <p:cNvSpPr/>
                <p:nvPr/>
              </p:nvSpPr>
              <p:spPr>
                <a:xfrm>
                  <a:off x="7434262" y="223837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7" name="Google Shape;2317;p38"/>
                <p:cNvSpPr/>
                <p:nvPr/>
              </p:nvSpPr>
              <p:spPr>
                <a:xfrm>
                  <a:off x="7404544" y="22086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8" name="Google Shape;2318;p38"/>
                <p:cNvSpPr/>
                <p:nvPr/>
              </p:nvSpPr>
              <p:spPr>
                <a:xfrm>
                  <a:off x="7434262" y="220865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9" name="Google Shape;2319;p38"/>
                <p:cNvSpPr/>
                <p:nvPr/>
              </p:nvSpPr>
              <p:spPr>
                <a:xfrm>
                  <a:off x="7463980" y="22086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0" name="Google Shape;2320;p38"/>
                <p:cNvSpPr/>
                <p:nvPr/>
              </p:nvSpPr>
              <p:spPr>
                <a:xfrm>
                  <a:off x="7434262" y="214903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1" name="Google Shape;2321;p38"/>
                <p:cNvSpPr/>
                <p:nvPr/>
              </p:nvSpPr>
              <p:spPr>
                <a:xfrm>
                  <a:off x="7493793" y="2208656"/>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2" name="Google Shape;2322;p38"/>
                <p:cNvSpPr/>
                <p:nvPr/>
              </p:nvSpPr>
              <p:spPr>
                <a:xfrm>
                  <a:off x="7374731" y="2208656"/>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3" name="Google Shape;2323;p38"/>
                <p:cNvSpPr/>
                <p:nvPr/>
              </p:nvSpPr>
              <p:spPr>
                <a:xfrm>
                  <a:off x="7434262" y="226809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24" name="Google Shape;2324;p38"/>
              <p:cNvGrpSpPr/>
              <p:nvPr/>
            </p:nvGrpSpPr>
            <p:grpSpPr>
              <a:xfrm>
                <a:off x="7374731" y="2357437"/>
                <a:ext cx="148780" cy="148780"/>
                <a:chOff x="7374731" y="2357437"/>
                <a:chExt cx="148780" cy="148780"/>
              </a:xfrm>
            </p:grpSpPr>
            <p:sp>
              <p:nvSpPr>
                <p:cNvPr id="2325" name="Google Shape;2325;p38"/>
                <p:cNvSpPr/>
                <p:nvPr/>
              </p:nvSpPr>
              <p:spPr>
                <a:xfrm>
                  <a:off x="7434262" y="238715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6" name="Google Shape;2326;p38"/>
                <p:cNvSpPr/>
                <p:nvPr/>
              </p:nvSpPr>
              <p:spPr>
                <a:xfrm>
                  <a:off x="7434262" y="2446781"/>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7" name="Google Shape;2327;p38"/>
                <p:cNvSpPr/>
                <p:nvPr/>
              </p:nvSpPr>
              <p:spPr>
                <a:xfrm>
                  <a:off x="7404544" y="241696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8" name="Google Shape;2328;p38"/>
                <p:cNvSpPr/>
                <p:nvPr/>
              </p:nvSpPr>
              <p:spPr>
                <a:xfrm>
                  <a:off x="7434262" y="24169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9" name="Google Shape;2329;p38"/>
                <p:cNvSpPr/>
                <p:nvPr/>
              </p:nvSpPr>
              <p:spPr>
                <a:xfrm>
                  <a:off x="7463980" y="241696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0" name="Google Shape;2330;p38"/>
                <p:cNvSpPr/>
                <p:nvPr/>
              </p:nvSpPr>
              <p:spPr>
                <a:xfrm>
                  <a:off x="7434262" y="2357437"/>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1" name="Google Shape;2331;p38"/>
                <p:cNvSpPr/>
                <p:nvPr/>
              </p:nvSpPr>
              <p:spPr>
                <a:xfrm>
                  <a:off x="7493793" y="241696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2" name="Google Shape;2332;p38"/>
                <p:cNvSpPr/>
                <p:nvPr/>
              </p:nvSpPr>
              <p:spPr>
                <a:xfrm>
                  <a:off x="7374731" y="241696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3" name="Google Shape;2333;p38"/>
                <p:cNvSpPr/>
                <p:nvPr/>
              </p:nvSpPr>
              <p:spPr>
                <a:xfrm>
                  <a:off x="7434262" y="247649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34" name="Google Shape;2334;p38"/>
              <p:cNvGrpSpPr/>
              <p:nvPr/>
            </p:nvGrpSpPr>
            <p:grpSpPr>
              <a:xfrm>
                <a:off x="7136606" y="2357437"/>
                <a:ext cx="148780" cy="148780"/>
                <a:chOff x="7136606" y="2357437"/>
                <a:chExt cx="148780" cy="148780"/>
              </a:xfrm>
            </p:grpSpPr>
            <p:sp>
              <p:nvSpPr>
                <p:cNvPr id="2335" name="Google Shape;2335;p38"/>
                <p:cNvSpPr/>
                <p:nvPr/>
              </p:nvSpPr>
              <p:spPr>
                <a:xfrm>
                  <a:off x="7196137" y="2387155"/>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6" name="Google Shape;2336;p38"/>
                <p:cNvSpPr/>
                <p:nvPr/>
              </p:nvSpPr>
              <p:spPr>
                <a:xfrm>
                  <a:off x="7196137" y="2446781"/>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7" name="Google Shape;2337;p38"/>
                <p:cNvSpPr/>
                <p:nvPr/>
              </p:nvSpPr>
              <p:spPr>
                <a:xfrm>
                  <a:off x="7166419" y="241696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8" name="Google Shape;2338;p38"/>
                <p:cNvSpPr/>
                <p:nvPr/>
              </p:nvSpPr>
              <p:spPr>
                <a:xfrm>
                  <a:off x="7196137" y="24169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9" name="Google Shape;2339;p38"/>
                <p:cNvSpPr/>
                <p:nvPr/>
              </p:nvSpPr>
              <p:spPr>
                <a:xfrm>
                  <a:off x="7225855" y="241696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0" name="Google Shape;2340;p38"/>
                <p:cNvSpPr/>
                <p:nvPr/>
              </p:nvSpPr>
              <p:spPr>
                <a:xfrm>
                  <a:off x="7196137" y="2357437"/>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1" name="Google Shape;2341;p38"/>
                <p:cNvSpPr/>
                <p:nvPr/>
              </p:nvSpPr>
              <p:spPr>
                <a:xfrm>
                  <a:off x="7255668" y="241696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2" name="Google Shape;2342;p38"/>
                <p:cNvSpPr/>
                <p:nvPr/>
              </p:nvSpPr>
              <p:spPr>
                <a:xfrm>
                  <a:off x="7136606" y="241696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3" name="Google Shape;2343;p38"/>
                <p:cNvSpPr/>
                <p:nvPr/>
              </p:nvSpPr>
              <p:spPr>
                <a:xfrm>
                  <a:off x="7196137" y="247649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44" name="Google Shape;2344;p38"/>
              <p:cNvGrpSpPr/>
              <p:nvPr/>
            </p:nvGrpSpPr>
            <p:grpSpPr>
              <a:xfrm>
                <a:off x="7136606" y="2149030"/>
                <a:ext cx="148780" cy="148780"/>
                <a:chOff x="7136606" y="2149030"/>
                <a:chExt cx="148780" cy="148780"/>
              </a:xfrm>
            </p:grpSpPr>
            <p:sp>
              <p:nvSpPr>
                <p:cNvPr id="2345" name="Google Shape;2345;p38"/>
                <p:cNvSpPr/>
                <p:nvPr/>
              </p:nvSpPr>
              <p:spPr>
                <a:xfrm>
                  <a:off x="7196137" y="2178843"/>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6" name="Google Shape;2346;p38"/>
                <p:cNvSpPr/>
                <p:nvPr/>
              </p:nvSpPr>
              <p:spPr>
                <a:xfrm>
                  <a:off x="7196137" y="223837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7" name="Google Shape;2347;p38"/>
                <p:cNvSpPr/>
                <p:nvPr/>
              </p:nvSpPr>
              <p:spPr>
                <a:xfrm>
                  <a:off x="7166419" y="22086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8" name="Google Shape;2348;p38"/>
                <p:cNvSpPr/>
                <p:nvPr/>
              </p:nvSpPr>
              <p:spPr>
                <a:xfrm>
                  <a:off x="7196137" y="220865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9" name="Google Shape;2349;p38"/>
                <p:cNvSpPr/>
                <p:nvPr/>
              </p:nvSpPr>
              <p:spPr>
                <a:xfrm>
                  <a:off x="7225855" y="22086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0" name="Google Shape;2350;p38"/>
                <p:cNvSpPr/>
                <p:nvPr/>
              </p:nvSpPr>
              <p:spPr>
                <a:xfrm>
                  <a:off x="7196137" y="214903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1" name="Google Shape;2351;p38"/>
                <p:cNvSpPr/>
                <p:nvPr/>
              </p:nvSpPr>
              <p:spPr>
                <a:xfrm>
                  <a:off x="7255668" y="2208656"/>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2" name="Google Shape;2352;p38"/>
                <p:cNvSpPr/>
                <p:nvPr/>
              </p:nvSpPr>
              <p:spPr>
                <a:xfrm>
                  <a:off x="7136606" y="2208656"/>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3" name="Google Shape;2353;p38"/>
                <p:cNvSpPr/>
                <p:nvPr/>
              </p:nvSpPr>
              <p:spPr>
                <a:xfrm>
                  <a:off x="7196137" y="226809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54" name="Google Shape;2354;p38"/>
              <p:cNvGrpSpPr/>
              <p:nvPr/>
            </p:nvGrpSpPr>
            <p:grpSpPr>
              <a:xfrm>
                <a:off x="6571107" y="1940718"/>
                <a:ext cx="535686" cy="1131094"/>
                <a:chOff x="6571107" y="1940718"/>
                <a:chExt cx="535686" cy="1131094"/>
              </a:xfrm>
            </p:grpSpPr>
            <p:sp>
              <p:nvSpPr>
                <p:cNvPr id="2355" name="Google Shape;2355;p38"/>
                <p:cNvSpPr/>
                <p:nvPr/>
              </p:nvSpPr>
              <p:spPr>
                <a:xfrm>
                  <a:off x="6779418" y="30420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6" name="Google Shape;2356;p38"/>
                <p:cNvSpPr/>
                <p:nvPr/>
              </p:nvSpPr>
              <p:spPr>
                <a:xfrm>
                  <a:off x="6719887" y="3012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7" name="Google Shape;2357;p38"/>
                <p:cNvSpPr/>
                <p:nvPr/>
              </p:nvSpPr>
              <p:spPr>
                <a:xfrm>
                  <a:off x="6690169" y="2982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8" name="Google Shape;2358;p38"/>
                <p:cNvSpPr/>
                <p:nvPr/>
              </p:nvSpPr>
              <p:spPr>
                <a:xfrm>
                  <a:off x="6838950" y="301228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9" name="Google Shape;2359;p38"/>
                <p:cNvSpPr/>
                <p:nvPr/>
              </p:nvSpPr>
              <p:spPr>
                <a:xfrm>
                  <a:off x="6660356" y="29230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0" name="Google Shape;2360;p38"/>
                <p:cNvSpPr/>
                <p:nvPr/>
              </p:nvSpPr>
              <p:spPr>
                <a:xfrm>
                  <a:off x="6690169" y="286340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1" name="Google Shape;2361;p38"/>
                <p:cNvSpPr/>
                <p:nvPr/>
              </p:nvSpPr>
              <p:spPr>
                <a:xfrm>
                  <a:off x="6719887" y="28039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2" name="Google Shape;2362;p38"/>
                <p:cNvSpPr/>
                <p:nvPr/>
              </p:nvSpPr>
              <p:spPr>
                <a:xfrm>
                  <a:off x="6749605" y="2744342"/>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3" name="Google Shape;2363;p38"/>
                <p:cNvSpPr/>
                <p:nvPr/>
              </p:nvSpPr>
              <p:spPr>
                <a:xfrm>
                  <a:off x="6779418" y="268490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4" name="Google Shape;2364;p38"/>
                <p:cNvSpPr/>
                <p:nvPr/>
              </p:nvSpPr>
              <p:spPr>
                <a:xfrm>
                  <a:off x="6809232" y="2565844"/>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5" name="Google Shape;2365;p38"/>
                <p:cNvSpPr/>
                <p:nvPr/>
              </p:nvSpPr>
              <p:spPr>
                <a:xfrm>
                  <a:off x="6779418" y="2476499"/>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6" name="Google Shape;2366;p38"/>
                <p:cNvSpPr/>
                <p:nvPr/>
              </p:nvSpPr>
              <p:spPr>
                <a:xfrm>
                  <a:off x="6749605" y="24169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7" name="Google Shape;2367;p38"/>
                <p:cNvSpPr/>
                <p:nvPr/>
              </p:nvSpPr>
              <p:spPr>
                <a:xfrm>
                  <a:off x="6719887" y="238715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8" name="Google Shape;2368;p38"/>
                <p:cNvSpPr/>
                <p:nvPr/>
              </p:nvSpPr>
              <p:spPr>
                <a:xfrm>
                  <a:off x="6690169" y="23574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9" name="Google Shape;2369;p38"/>
                <p:cNvSpPr/>
                <p:nvPr/>
              </p:nvSpPr>
              <p:spPr>
                <a:xfrm>
                  <a:off x="6660356" y="23277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0" name="Google Shape;2370;p38"/>
                <p:cNvSpPr/>
                <p:nvPr/>
              </p:nvSpPr>
              <p:spPr>
                <a:xfrm>
                  <a:off x="6630543"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1" name="Google Shape;2371;p38"/>
                <p:cNvSpPr/>
                <p:nvPr/>
              </p:nvSpPr>
              <p:spPr>
                <a:xfrm>
                  <a:off x="6600825" y="223837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2" name="Google Shape;2372;p38"/>
                <p:cNvSpPr/>
                <p:nvPr/>
              </p:nvSpPr>
              <p:spPr>
                <a:xfrm>
                  <a:off x="6571107" y="217884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3" name="Google Shape;2373;p38"/>
                <p:cNvSpPr/>
                <p:nvPr/>
              </p:nvSpPr>
              <p:spPr>
                <a:xfrm>
                  <a:off x="6600825" y="21490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4" name="Google Shape;2374;p38"/>
                <p:cNvSpPr/>
                <p:nvPr/>
              </p:nvSpPr>
              <p:spPr>
                <a:xfrm>
                  <a:off x="6630543" y="21788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5" name="Google Shape;2375;p38"/>
                <p:cNvSpPr/>
                <p:nvPr/>
              </p:nvSpPr>
              <p:spPr>
                <a:xfrm>
                  <a:off x="6660356" y="22086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6" name="Google Shape;2376;p38"/>
                <p:cNvSpPr/>
                <p:nvPr/>
              </p:nvSpPr>
              <p:spPr>
                <a:xfrm>
                  <a:off x="6690169"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7" name="Google Shape;2377;p38"/>
                <p:cNvSpPr/>
                <p:nvPr/>
              </p:nvSpPr>
              <p:spPr>
                <a:xfrm>
                  <a:off x="6660356" y="2238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8" name="Google Shape;2378;p38"/>
                <p:cNvSpPr/>
                <p:nvPr/>
              </p:nvSpPr>
              <p:spPr>
                <a:xfrm>
                  <a:off x="6690169" y="2208656"/>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9" name="Google Shape;2379;p38"/>
                <p:cNvSpPr/>
                <p:nvPr/>
              </p:nvSpPr>
              <p:spPr>
                <a:xfrm>
                  <a:off x="6719887"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0" name="Google Shape;2380;p38"/>
                <p:cNvSpPr/>
                <p:nvPr/>
              </p:nvSpPr>
              <p:spPr>
                <a:xfrm>
                  <a:off x="6749605"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1" name="Google Shape;2381;p38"/>
                <p:cNvSpPr/>
                <p:nvPr/>
              </p:nvSpPr>
              <p:spPr>
                <a:xfrm>
                  <a:off x="6749605" y="22979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2" name="Google Shape;2382;p38"/>
                <p:cNvSpPr/>
                <p:nvPr/>
              </p:nvSpPr>
              <p:spPr>
                <a:xfrm>
                  <a:off x="6779418" y="23277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3" name="Google Shape;2383;p38"/>
                <p:cNvSpPr/>
                <p:nvPr/>
              </p:nvSpPr>
              <p:spPr>
                <a:xfrm>
                  <a:off x="6690169" y="2208656"/>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4" name="Google Shape;2384;p38"/>
                <p:cNvSpPr/>
                <p:nvPr/>
              </p:nvSpPr>
              <p:spPr>
                <a:xfrm>
                  <a:off x="6719887" y="2238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5" name="Google Shape;2385;p38"/>
                <p:cNvSpPr/>
                <p:nvPr/>
              </p:nvSpPr>
              <p:spPr>
                <a:xfrm>
                  <a:off x="6838950" y="20597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6" name="Google Shape;2386;p38"/>
                <p:cNvSpPr/>
                <p:nvPr/>
              </p:nvSpPr>
              <p:spPr>
                <a:xfrm>
                  <a:off x="6719887" y="21193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7" name="Google Shape;2387;p38"/>
                <p:cNvSpPr/>
                <p:nvPr/>
              </p:nvSpPr>
              <p:spPr>
                <a:xfrm>
                  <a:off x="6749605" y="20895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8" name="Google Shape;2388;p38"/>
                <p:cNvSpPr/>
                <p:nvPr/>
              </p:nvSpPr>
              <p:spPr>
                <a:xfrm>
                  <a:off x="6779418" y="205978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9" name="Google Shape;2389;p38"/>
                <p:cNvSpPr/>
                <p:nvPr/>
              </p:nvSpPr>
              <p:spPr>
                <a:xfrm>
                  <a:off x="6809232" y="20299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0" name="Google Shape;2390;p38"/>
                <p:cNvSpPr/>
                <p:nvPr/>
              </p:nvSpPr>
              <p:spPr>
                <a:xfrm>
                  <a:off x="6809232" y="211931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1" name="Google Shape;2391;p38"/>
                <p:cNvSpPr/>
                <p:nvPr/>
              </p:nvSpPr>
              <p:spPr>
                <a:xfrm>
                  <a:off x="6838950" y="2119312"/>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2" name="Google Shape;2392;p38"/>
                <p:cNvSpPr/>
                <p:nvPr/>
              </p:nvSpPr>
              <p:spPr>
                <a:xfrm>
                  <a:off x="6779418" y="214903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3" name="Google Shape;2393;p38"/>
                <p:cNvSpPr/>
                <p:nvPr/>
              </p:nvSpPr>
              <p:spPr>
                <a:xfrm>
                  <a:off x="6958012" y="2149030"/>
                  <a:ext cx="29718" cy="29718"/>
                </a:xfrm>
                <a:custGeom>
                  <a:rect b="b" l="l" r="r" t="t"/>
                  <a:pathLst>
                    <a:path extrusionOk="0" h="29718" w="29718">
                      <a:moveTo>
                        <a:pt x="0" y="0"/>
                      </a:moveTo>
                      <a:lnTo>
                        <a:pt x="29718" y="0"/>
                      </a:lnTo>
                      <a:lnTo>
                        <a:pt x="29718" y="29718"/>
                      </a:lnTo>
                      <a:lnTo>
                        <a:pt x="0" y="29718"/>
                      </a:lnTo>
                      <a:close/>
                    </a:path>
                  </a:pathLst>
                </a:custGeom>
                <a:solidFill>
                  <a:srgbClr val="0534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4" name="Google Shape;2394;p38"/>
                <p:cNvSpPr/>
                <p:nvPr/>
              </p:nvSpPr>
              <p:spPr>
                <a:xfrm>
                  <a:off x="6838950" y="21788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5" name="Google Shape;2395;p38"/>
                <p:cNvSpPr/>
                <p:nvPr/>
              </p:nvSpPr>
              <p:spPr>
                <a:xfrm>
                  <a:off x="6868668" y="22086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6" name="Google Shape;2396;p38"/>
                <p:cNvSpPr/>
                <p:nvPr/>
              </p:nvSpPr>
              <p:spPr>
                <a:xfrm>
                  <a:off x="6809232" y="200024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7" name="Google Shape;2397;p38"/>
                <p:cNvSpPr/>
                <p:nvPr/>
              </p:nvSpPr>
              <p:spPr>
                <a:xfrm>
                  <a:off x="6779418" y="1970531"/>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8" name="Google Shape;2398;p38"/>
                <p:cNvSpPr/>
                <p:nvPr/>
              </p:nvSpPr>
              <p:spPr>
                <a:xfrm>
                  <a:off x="6749605" y="1940718"/>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9" name="Google Shape;2399;p38"/>
                <p:cNvSpPr/>
                <p:nvPr/>
              </p:nvSpPr>
              <p:spPr>
                <a:xfrm>
                  <a:off x="6719887" y="19705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0" name="Google Shape;2400;p38"/>
                <p:cNvSpPr/>
                <p:nvPr/>
              </p:nvSpPr>
              <p:spPr>
                <a:xfrm>
                  <a:off x="6749605" y="202996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1" name="Google Shape;2401;p38"/>
                <p:cNvSpPr/>
                <p:nvPr/>
              </p:nvSpPr>
              <p:spPr>
                <a:xfrm>
                  <a:off x="6898481" y="223837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2" name="Google Shape;2402;p38"/>
                <p:cNvSpPr/>
                <p:nvPr/>
              </p:nvSpPr>
              <p:spPr>
                <a:xfrm>
                  <a:off x="6928294" y="226809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3" name="Google Shape;2403;p38"/>
                <p:cNvSpPr/>
                <p:nvPr/>
              </p:nvSpPr>
              <p:spPr>
                <a:xfrm>
                  <a:off x="7047357" y="2149030"/>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4" name="Google Shape;2404;p38"/>
                <p:cNvSpPr/>
                <p:nvPr/>
              </p:nvSpPr>
              <p:spPr>
                <a:xfrm>
                  <a:off x="6958012" y="22979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5" name="Google Shape;2405;p38"/>
                <p:cNvSpPr/>
                <p:nvPr/>
              </p:nvSpPr>
              <p:spPr>
                <a:xfrm>
                  <a:off x="7017543" y="211931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6" name="Google Shape;2406;p38"/>
                <p:cNvSpPr/>
                <p:nvPr/>
              </p:nvSpPr>
              <p:spPr>
                <a:xfrm>
                  <a:off x="6987730" y="2149030"/>
                  <a:ext cx="29718" cy="148780"/>
                </a:xfrm>
                <a:custGeom>
                  <a:rect b="b" l="l" r="r" t="t"/>
                  <a:pathLst>
                    <a:path extrusionOk="0" h="148780" w="29718">
                      <a:moveTo>
                        <a:pt x="0" y="0"/>
                      </a:moveTo>
                      <a:lnTo>
                        <a:pt x="29718" y="0"/>
                      </a:lnTo>
                      <a:lnTo>
                        <a:pt x="29718" y="148781"/>
                      </a:lnTo>
                      <a:lnTo>
                        <a:pt x="0" y="14878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7" name="Google Shape;2407;p38"/>
                <p:cNvSpPr/>
                <p:nvPr/>
              </p:nvSpPr>
              <p:spPr>
                <a:xfrm>
                  <a:off x="6898481" y="217884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8" name="Google Shape;2408;p38"/>
                <p:cNvSpPr/>
                <p:nvPr/>
              </p:nvSpPr>
              <p:spPr>
                <a:xfrm>
                  <a:off x="6749605" y="2178843"/>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9" name="Google Shape;2409;p38"/>
                <p:cNvSpPr/>
                <p:nvPr/>
              </p:nvSpPr>
              <p:spPr>
                <a:xfrm>
                  <a:off x="6779418" y="2208656"/>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0" name="Google Shape;2410;p38"/>
                <p:cNvSpPr/>
                <p:nvPr/>
              </p:nvSpPr>
              <p:spPr>
                <a:xfrm>
                  <a:off x="6809232" y="223837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1" name="Google Shape;2411;p38"/>
                <p:cNvSpPr/>
                <p:nvPr/>
              </p:nvSpPr>
              <p:spPr>
                <a:xfrm>
                  <a:off x="6838950" y="226809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2" name="Google Shape;2412;p38"/>
                <p:cNvSpPr/>
                <p:nvPr/>
              </p:nvSpPr>
              <p:spPr>
                <a:xfrm>
                  <a:off x="6958012" y="214903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3" name="Google Shape;2413;p38"/>
                <p:cNvSpPr/>
                <p:nvPr/>
              </p:nvSpPr>
              <p:spPr>
                <a:xfrm>
                  <a:off x="6690169" y="21490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4" name="Google Shape;2414;p38"/>
                <p:cNvSpPr/>
                <p:nvPr/>
              </p:nvSpPr>
              <p:spPr>
                <a:xfrm>
                  <a:off x="6898481" y="298246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5" name="Google Shape;2415;p38"/>
                <p:cNvSpPr/>
                <p:nvPr/>
              </p:nvSpPr>
              <p:spPr>
                <a:xfrm>
                  <a:off x="6928294" y="2833687"/>
                  <a:ext cx="29718" cy="148780"/>
                </a:xfrm>
                <a:custGeom>
                  <a:rect b="b" l="l" r="r" t="t"/>
                  <a:pathLst>
                    <a:path extrusionOk="0" h="148780" w="29718">
                      <a:moveTo>
                        <a:pt x="0" y="0"/>
                      </a:moveTo>
                      <a:lnTo>
                        <a:pt x="29718" y="0"/>
                      </a:lnTo>
                      <a:lnTo>
                        <a:pt x="29718" y="148780"/>
                      </a:lnTo>
                      <a:lnTo>
                        <a:pt x="0" y="1487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6" name="Google Shape;2416;p38"/>
                <p:cNvSpPr/>
                <p:nvPr/>
              </p:nvSpPr>
              <p:spPr>
                <a:xfrm>
                  <a:off x="6958012" y="2684906"/>
                  <a:ext cx="29718" cy="148780"/>
                </a:xfrm>
                <a:custGeom>
                  <a:rect b="b" l="l" r="r" t="t"/>
                  <a:pathLst>
                    <a:path extrusionOk="0" h="148780" w="29718">
                      <a:moveTo>
                        <a:pt x="0" y="0"/>
                      </a:moveTo>
                      <a:lnTo>
                        <a:pt x="29718" y="0"/>
                      </a:lnTo>
                      <a:lnTo>
                        <a:pt x="29718" y="148781"/>
                      </a:lnTo>
                      <a:lnTo>
                        <a:pt x="0" y="14878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7" name="Google Shape;2417;p38"/>
                <p:cNvSpPr/>
                <p:nvPr/>
              </p:nvSpPr>
              <p:spPr>
                <a:xfrm>
                  <a:off x="6987730" y="26252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8" name="Google Shape;2418;p38"/>
                <p:cNvSpPr/>
                <p:nvPr/>
              </p:nvSpPr>
              <p:spPr>
                <a:xfrm>
                  <a:off x="7017543" y="256584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9" name="Google Shape;2419;p38"/>
                <p:cNvSpPr/>
                <p:nvPr/>
              </p:nvSpPr>
              <p:spPr>
                <a:xfrm>
                  <a:off x="7047357" y="2476499"/>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0" name="Google Shape;2420;p38"/>
                <p:cNvSpPr/>
                <p:nvPr/>
              </p:nvSpPr>
              <p:spPr>
                <a:xfrm>
                  <a:off x="7077075" y="2357437"/>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1" name="Google Shape;2421;p38"/>
                <p:cNvSpPr/>
                <p:nvPr/>
              </p:nvSpPr>
              <p:spPr>
                <a:xfrm>
                  <a:off x="6600825" y="2178843"/>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2" name="Google Shape;2422;p38"/>
                <p:cNvSpPr/>
                <p:nvPr/>
              </p:nvSpPr>
              <p:spPr>
                <a:xfrm>
                  <a:off x="6779418" y="2000249"/>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3" name="Google Shape;2423;p38"/>
                <p:cNvSpPr/>
                <p:nvPr/>
              </p:nvSpPr>
              <p:spPr>
                <a:xfrm>
                  <a:off x="6749605" y="1970531"/>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4" name="Google Shape;2424;p38"/>
                <p:cNvSpPr/>
                <p:nvPr/>
              </p:nvSpPr>
              <p:spPr>
                <a:xfrm>
                  <a:off x="6809232" y="205978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5" name="Google Shape;2425;p38"/>
                <p:cNvSpPr/>
                <p:nvPr/>
              </p:nvSpPr>
              <p:spPr>
                <a:xfrm>
                  <a:off x="6898481" y="21490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6" name="Google Shape;2426;p38"/>
                <p:cNvSpPr/>
                <p:nvPr/>
              </p:nvSpPr>
              <p:spPr>
                <a:xfrm>
                  <a:off x="6809232" y="2089594"/>
                  <a:ext cx="29718" cy="29718"/>
                </a:xfrm>
                <a:custGeom>
                  <a:rect b="b" l="l" r="r" t="t"/>
                  <a:pathLst>
                    <a:path extrusionOk="0" h="29718"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7" name="Google Shape;2427;p38"/>
                <p:cNvSpPr/>
                <p:nvPr/>
              </p:nvSpPr>
              <p:spPr>
                <a:xfrm>
                  <a:off x="6779418" y="2089594"/>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8" name="Google Shape;2428;p38"/>
                <p:cNvSpPr/>
                <p:nvPr/>
              </p:nvSpPr>
              <p:spPr>
                <a:xfrm>
                  <a:off x="6838950" y="2684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9" name="Google Shape;2429;p38"/>
                <p:cNvSpPr/>
                <p:nvPr/>
              </p:nvSpPr>
              <p:spPr>
                <a:xfrm>
                  <a:off x="6928294" y="26849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0" name="Google Shape;2430;p38"/>
                <p:cNvSpPr/>
                <p:nvPr/>
              </p:nvSpPr>
              <p:spPr>
                <a:xfrm>
                  <a:off x="6690169" y="2684906"/>
                  <a:ext cx="267842" cy="357187"/>
                </a:xfrm>
                <a:custGeom>
                  <a:rect b="b" l="l" r="r" t="t"/>
                  <a:pathLst>
                    <a:path extrusionOk="0" h="357187" w="267842">
                      <a:moveTo>
                        <a:pt x="0" y="238125"/>
                      </a:moveTo>
                      <a:lnTo>
                        <a:pt x="0" y="297561"/>
                      </a:lnTo>
                      <a:lnTo>
                        <a:pt x="29718" y="297561"/>
                      </a:lnTo>
                      <a:lnTo>
                        <a:pt x="29718" y="327374"/>
                      </a:lnTo>
                      <a:lnTo>
                        <a:pt x="89249" y="327374"/>
                      </a:lnTo>
                      <a:lnTo>
                        <a:pt x="89249" y="357188"/>
                      </a:lnTo>
                      <a:lnTo>
                        <a:pt x="148780" y="357188"/>
                      </a:lnTo>
                      <a:lnTo>
                        <a:pt x="148780" y="327374"/>
                      </a:lnTo>
                      <a:lnTo>
                        <a:pt x="208312" y="327374"/>
                      </a:lnTo>
                      <a:lnTo>
                        <a:pt x="208312" y="297561"/>
                      </a:lnTo>
                      <a:lnTo>
                        <a:pt x="238125" y="297561"/>
                      </a:lnTo>
                      <a:lnTo>
                        <a:pt x="238125" y="148780"/>
                      </a:lnTo>
                      <a:lnTo>
                        <a:pt x="267843" y="148780"/>
                      </a:lnTo>
                      <a:lnTo>
                        <a:pt x="267843" y="29718"/>
                      </a:lnTo>
                      <a:lnTo>
                        <a:pt x="238125" y="29718"/>
                      </a:lnTo>
                      <a:lnTo>
                        <a:pt x="238125" y="59436"/>
                      </a:lnTo>
                      <a:lnTo>
                        <a:pt x="178498" y="59436"/>
                      </a:lnTo>
                      <a:lnTo>
                        <a:pt x="178498" y="29718"/>
                      </a:lnTo>
                      <a:lnTo>
                        <a:pt x="148780" y="29718"/>
                      </a:lnTo>
                      <a:lnTo>
                        <a:pt x="148780" y="0"/>
                      </a:lnTo>
                      <a:lnTo>
                        <a:pt x="119063" y="0"/>
                      </a:lnTo>
                      <a:lnTo>
                        <a:pt x="119063" y="59436"/>
                      </a:lnTo>
                      <a:lnTo>
                        <a:pt x="89249" y="59436"/>
                      </a:lnTo>
                      <a:lnTo>
                        <a:pt x="89249" y="119063"/>
                      </a:lnTo>
                      <a:lnTo>
                        <a:pt x="59436" y="119063"/>
                      </a:lnTo>
                      <a:lnTo>
                        <a:pt x="59436" y="178498"/>
                      </a:lnTo>
                      <a:lnTo>
                        <a:pt x="29718" y="178498"/>
                      </a:lnTo>
                      <a:lnTo>
                        <a:pt x="29718" y="238125"/>
                      </a:lnTo>
                      <a:lnTo>
                        <a:pt x="0" y="23812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1" name="Google Shape;2431;p38"/>
                <p:cNvSpPr/>
                <p:nvPr/>
              </p:nvSpPr>
              <p:spPr>
                <a:xfrm>
                  <a:off x="6868668" y="2714624"/>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2" name="Google Shape;2432;p38"/>
                <p:cNvSpPr/>
                <p:nvPr/>
              </p:nvSpPr>
              <p:spPr>
                <a:xfrm>
                  <a:off x="6838950" y="238715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3" name="Google Shape;2433;p38"/>
                <p:cNvSpPr/>
                <p:nvPr/>
              </p:nvSpPr>
              <p:spPr>
                <a:xfrm>
                  <a:off x="6868668" y="24169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4" name="Google Shape;2434;p38"/>
                <p:cNvSpPr/>
                <p:nvPr/>
              </p:nvSpPr>
              <p:spPr>
                <a:xfrm>
                  <a:off x="6630447" y="2119407"/>
                  <a:ext cx="446055" cy="595122"/>
                </a:xfrm>
                <a:custGeom>
                  <a:rect b="b" l="l" r="r" t="t"/>
                  <a:pathLst>
                    <a:path extrusionOk="0" h="595122" w="446055">
                      <a:moveTo>
                        <a:pt x="95" y="89249"/>
                      </a:moveTo>
                      <a:lnTo>
                        <a:pt x="95" y="178594"/>
                      </a:lnTo>
                      <a:lnTo>
                        <a:pt x="29813" y="178594"/>
                      </a:lnTo>
                      <a:lnTo>
                        <a:pt x="29813" y="208312"/>
                      </a:lnTo>
                      <a:lnTo>
                        <a:pt x="59531" y="208312"/>
                      </a:lnTo>
                      <a:lnTo>
                        <a:pt x="59531" y="238030"/>
                      </a:lnTo>
                      <a:lnTo>
                        <a:pt x="89249" y="238030"/>
                      </a:lnTo>
                      <a:lnTo>
                        <a:pt x="89249" y="267748"/>
                      </a:lnTo>
                      <a:lnTo>
                        <a:pt x="118967" y="267748"/>
                      </a:lnTo>
                      <a:lnTo>
                        <a:pt x="118967" y="297466"/>
                      </a:lnTo>
                      <a:lnTo>
                        <a:pt x="148685" y="297466"/>
                      </a:lnTo>
                      <a:lnTo>
                        <a:pt x="148685" y="356997"/>
                      </a:lnTo>
                      <a:lnTo>
                        <a:pt x="178403" y="356997"/>
                      </a:lnTo>
                      <a:lnTo>
                        <a:pt x="178403" y="446342"/>
                      </a:lnTo>
                      <a:lnTo>
                        <a:pt x="208121" y="446342"/>
                      </a:lnTo>
                      <a:lnTo>
                        <a:pt x="208121" y="565404"/>
                      </a:lnTo>
                      <a:lnTo>
                        <a:pt x="237839" y="565404"/>
                      </a:lnTo>
                      <a:lnTo>
                        <a:pt x="237839" y="595122"/>
                      </a:lnTo>
                      <a:lnTo>
                        <a:pt x="297371" y="595122"/>
                      </a:lnTo>
                      <a:lnTo>
                        <a:pt x="297371" y="565404"/>
                      </a:lnTo>
                      <a:lnTo>
                        <a:pt x="356902" y="565404"/>
                      </a:lnTo>
                      <a:lnTo>
                        <a:pt x="356902" y="505873"/>
                      </a:lnTo>
                      <a:lnTo>
                        <a:pt x="386620" y="505873"/>
                      </a:lnTo>
                      <a:lnTo>
                        <a:pt x="386620" y="446342"/>
                      </a:lnTo>
                      <a:lnTo>
                        <a:pt x="416338" y="446342"/>
                      </a:lnTo>
                      <a:lnTo>
                        <a:pt x="416338" y="356997"/>
                      </a:lnTo>
                      <a:lnTo>
                        <a:pt x="446056" y="356997"/>
                      </a:lnTo>
                      <a:lnTo>
                        <a:pt x="446056" y="237934"/>
                      </a:lnTo>
                      <a:lnTo>
                        <a:pt x="416338" y="237934"/>
                      </a:lnTo>
                      <a:lnTo>
                        <a:pt x="416338" y="29527"/>
                      </a:lnTo>
                      <a:lnTo>
                        <a:pt x="386620" y="29527"/>
                      </a:lnTo>
                      <a:lnTo>
                        <a:pt x="386620" y="178308"/>
                      </a:lnTo>
                      <a:lnTo>
                        <a:pt x="356902" y="178308"/>
                      </a:lnTo>
                      <a:lnTo>
                        <a:pt x="356902" y="208026"/>
                      </a:lnTo>
                      <a:lnTo>
                        <a:pt x="327184" y="208026"/>
                      </a:lnTo>
                      <a:lnTo>
                        <a:pt x="327184" y="178308"/>
                      </a:lnTo>
                      <a:lnTo>
                        <a:pt x="297466" y="178308"/>
                      </a:lnTo>
                      <a:lnTo>
                        <a:pt x="297466" y="148590"/>
                      </a:lnTo>
                      <a:lnTo>
                        <a:pt x="267748" y="148590"/>
                      </a:lnTo>
                      <a:lnTo>
                        <a:pt x="267748" y="118872"/>
                      </a:lnTo>
                      <a:lnTo>
                        <a:pt x="238030" y="118872"/>
                      </a:lnTo>
                      <a:lnTo>
                        <a:pt x="238030" y="89154"/>
                      </a:lnTo>
                      <a:lnTo>
                        <a:pt x="208312" y="89154"/>
                      </a:lnTo>
                      <a:lnTo>
                        <a:pt x="208312" y="59436"/>
                      </a:lnTo>
                      <a:lnTo>
                        <a:pt x="267843" y="59436"/>
                      </a:lnTo>
                      <a:lnTo>
                        <a:pt x="267843" y="29718"/>
                      </a:lnTo>
                      <a:lnTo>
                        <a:pt x="178499" y="29718"/>
                      </a:lnTo>
                      <a:lnTo>
                        <a:pt x="178499" y="59436"/>
                      </a:lnTo>
                      <a:lnTo>
                        <a:pt x="148781" y="59436"/>
                      </a:lnTo>
                      <a:lnTo>
                        <a:pt x="148781" y="89154"/>
                      </a:lnTo>
                      <a:lnTo>
                        <a:pt x="178499" y="89154"/>
                      </a:lnTo>
                      <a:lnTo>
                        <a:pt x="178499" y="118872"/>
                      </a:lnTo>
                      <a:lnTo>
                        <a:pt x="208217" y="118872"/>
                      </a:lnTo>
                      <a:lnTo>
                        <a:pt x="208217" y="148590"/>
                      </a:lnTo>
                      <a:lnTo>
                        <a:pt x="237935" y="148590"/>
                      </a:lnTo>
                      <a:lnTo>
                        <a:pt x="237935" y="178308"/>
                      </a:lnTo>
                      <a:lnTo>
                        <a:pt x="208217" y="178308"/>
                      </a:lnTo>
                      <a:lnTo>
                        <a:pt x="208217" y="148590"/>
                      </a:lnTo>
                      <a:lnTo>
                        <a:pt x="178499" y="148590"/>
                      </a:lnTo>
                      <a:lnTo>
                        <a:pt x="178499" y="118872"/>
                      </a:lnTo>
                      <a:lnTo>
                        <a:pt x="148781" y="118872"/>
                      </a:lnTo>
                      <a:lnTo>
                        <a:pt x="148781" y="89154"/>
                      </a:lnTo>
                      <a:lnTo>
                        <a:pt x="119063" y="89154"/>
                      </a:lnTo>
                      <a:lnTo>
                        <a:pt x="119063" y="59436"/>
                      </a:lnTo>
                      <a:lnTo>
                        <a:pt x="148781" y="59436"/>
                      </a:lnTo>
                      <a:lnTo>
                        <a:pt x="148781" y="29718"/>
                      </a:lnTo>
                      <a:lnTo>
                        <a:pt x="178499" y="29718"/>
                      </a:lnTo>
                      <a:lnTo>
                        <a:pt x="178499" y="0"/>
                      </a:lnTo>
                      <a:lnTo>
                        <a:pt x="118967" y="0"/>
                      </a:lnTo>
                      <a:lnTo>
                        <a:pt x="118967" y="29718"/>
                      </a:lnTo>
                      <a:lnTo>
                        <a:pt x="89249" y="29718"/>
                      </a:lnTo>
                      <a:lnTo>
                        <a:pt x="89249" y="119063"/>
                      </a:lnTo>
                      <a:lnTo>
                        <a:pt x="118967" y="119063"/>
                      </a:lnTo>
                      <a:lnTo>
                        <a:pt x="118967" y="148780"/>
                      </a:lnTo>
                      <a:lnTo>
                        <a:pt x="148685" y="148780"/>
                      </a:lnTo>
                      <a:lnTo>
                        <a:pt x="148685" y="208312"/>
                      </a:lnTo>
                      <a:lnTo>
                        <a:pt x="178403" y="208312"/>
                      </a:lnTo>
                      <a:lnTo>
                        <a:pt x="178403" y="238030"/>
                      </a:lnTo>
                      <a:lnTo>
                        <a:pt x="148685" y="238030"/>
                      </a:lnTo>
                      <a:lnTo>
                        <a:pt x="148685" y="208312"/>
                      </a:lnTo>
                      <a:lnTo>
                        <a:pt x="89154" y="208312"/>
                      </a:lnTo>
                      <a:lnTo>
                        <a:pt x="89154" y="178594"/>
                      </a:lnTo>
                      <a:lnTo>
                        <a:pt x="59436" y="178594"/>
                      </a:lnTo>
                      <a:lnTo>
                        <a:pt x="59436" y="148876"/>
                      </a:lnTo>
                      <a:lnTo>
                        <a:pt x="29718" y="148876"/>
                      </a:lnTo>
                      <a:lnTo>
                        <a:pt x="29718" y="89344"/>
                      </a:lnTo>
                      <a:lnTo>
                        <a:pt x="0" y="89344"/>
                      </a:lnTo>
                      <a:close/>
                      <a:moveTo>
                        <a:pt x="208502" y="267843"/>
                      </a:moveTo>
                      <a:lnTo>
                        <a:pt x="238220" y="267843"/>
                      </a:lnTo>
                      <a:lnTo>
                        <a:pt x="238220" y="297561"/>
                      </a:lnTo>
                      <a:lnTo>
                        <a:pt x="267938" y="297561"/>
                      </a:lnTo>
                      <a:lnTo>
                        <a:pt x="267938" y="327279"/>
                      </a:lnTo>
                      <a:lnTo>
                        <a:pt x="297656" y="327279"/>
                      </a:lnTo>
                      <a:lnTo>
                        <a:pt x="297656" y="386810"/>
                      </a:lnTo>
                      <a:lnTo>
                        <a:pt x="267938" y="386810"/>
                      </a:lnTo>
                      <a:lnTo>
                        <a:pt x="267938" y="327279"/>
                      </a:lnTo>
                      <a:lnTo>
                        <a:pt x="238220" y="327279"/>
                      </a:lnTo>
                      <a:lnTo>
                        <a:pt x="238220" y="297561"/>
                      </a:lnTo>
                      <a:lnTo>
                        <a:pt x="208502" y="297561"/>
                      </a:lnTo>
                      <a:lnTo>
                        <a:pt x="208502" y="26784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5" name="Google Shape;2435;p38"/>
                <p:cNvSpPr/>
                <p:nvPr/>
              </p:nvSpPr>
              <p:spPr>
                <a:xfrm>
                  <a:off x="6898481" y="2446781"/>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6" name="Google Shape;2436;p38"/>
                <p:cNvSpPr/>
                <p:nvPr/>
              </p:nvSpPr>
              <p:spPr>
                <a:xfrm rot="10800000">
                  <a:off x="6868858" y="23872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7" name="Google Shape;2437;p38"/>
                <p:cNvSpPr/>
                <p:nvPr/>
              </p:nvSpPr>
              <p:spPr>
                <a:xfrm rot="10800000">
                  <a:off x="6838950"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8" name="Google Shape;2438;p38"/>
                <p:cNvSpPr/>
                <p:nvPr/>
              </p:nvSpPr>
              <p:spPr>
                <a:xfrm rot="10800000">
                  <a:off x="6928294" y="23872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9" name="Google Shape;2439;p38"/>
                <p:cNvSpPr/>
                <p:nvPr/>
              </p:nvSpPr>
              <p:spPr>
                <a:xfrm rot="10800000">
                  <a:off x="6958012" y="23872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0" name="Google Shape;2440;p38"/>
                <p:cNvSpPr/>
                <p:nvPr/>
              </p:nvSpPr>
              <p:spPr>
                <a:xfrm rot="10800000">
                  <a:off x="6958012"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1" name="Google Shape;2441;p38"/>
                <p:cNvSpPr/>
                <p:nvPr/>
              </p:nvSpPr>
              <p:spPr>
                <a:xfrm rot="10800000">
                  <a:off x="6987921"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2" name="Google Shape;2442;p38"/>
                <p:cNvSpPr/>
                <p:nvPr/>
              </p:nvSpPr>
              <p:spPr>
                <a:xfrm rot="10800000">
                  <a:off x="6779418" y="21788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3" name="Google Shape;2443;p38"/>
                <p:cNvSpPr/>
                <p:nvPr/>
              </p:nvSpPr>
              <p:spPr>
                <a:xfrm rot="10800000">
                  <a:off x="6779418"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4" name="Google Shape;2444;p38"/>
                <p:cNvSpPr/>
                <p:nvPr/>
              </p:nvSpPr>
              <p:spPr>
                <a:xfrm rot="10800000">
                  <a:off x="6749796" y="223837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5" name="Google Shape;2445;p38"/>
                <p:cNvSpPr/>
                <p:nvPr/>
              </p:nvSpPr>
              <p:spPr>
                <a:xfrm rot="10800000">
                  <a:off x="6749796" y="23872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6" name="Google Shape;2446;p38"/>
                <p:cNvSpPr/>
                <p:nvPr/>
              </p:nvSpPr>
              <p:spPr>
                <a:xfrm rot="10800000">
                  <a:off x="6779418" y="244668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7" name="Google Shape;2447;p38"/>
                <p:cNvSpPr/>
                <p:nvPr/>
              </p:nvSpPr>
              <p:spPr>
                <a:xfrm rot="10800000">
                  <a:off x="6809232" y="2506312"/>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8" name="Google Shape;2448;p38"/>
                <p:cNvSpPr/>
                <p:nvPr/>
              </p:nvSpPr>
              <p:spPr>
                <a:xfrm rot="10800000">
                  <a:off x="6809232" y="26849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9" name="Google Shape;2449;p38"/>
                <p:cNvSpPr/>
                <p:nvPr/>
              </p:nvSpPr>
              <p:spPr>
                <a:xfrm rot="10800000">
                  <a:off x="6838950" y="2714624"/>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0" name="Google Shape;2450;p38"/>
                <p:cNvSpPr/>
                <p:nvPr/>
              </p:nvSpPr>
              <p:spPr>
                <a:xfrm rot="10800000">
                  <a:off x="6868763" y="274453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1" name="Google Shape;2451;p38"/>
                <p:cNvSpPr/>
                <p:nvPr/>
              </p:nvSpPr>
              <p:spPr>
                <a:xfrm rot="10800000">
                  <a:off x="6779418" y="274453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2" name="Google Shape;2452;p38"/>
                <p:cNvSpPr/>
                <p:nvPr/>
              </p:nvSpPr>
              <p:spPr>
                <a:xfrm rot="10800000">
                  <a:off x="6749796" y="28039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3" name="Google Shape;2453;p38"/>
                <p:cNvSpPr/>
                <p:nvPr/>
              </p:nvSpPr>
              <p:spPr>
                <a:xfrm rot="10800000">
                  <a:off x="6719887" y="286359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4" name="Google Shape;2454;p38"/>
                <p:cNvSpPr/>
                <p:nvPr/>
              </p:nvSpPr>
              <p:spPr>
                <a:xfrm rot="10800000">
                  <a:off x="6779418" y="298265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5" name="Google Shape;2455;p38"/>
                <p:cNvSpPr/>
                <p:nvPr/>
              </p:nvSpPr>
              <p:spPr>
                <a:xfrm rot="10800000">
                  <a:off x="6838950" y="298265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6" name="Google Shape;2456;p38"/>
                <p:cNvSpPr/>
                <p:nvPr/>
              </p:nvSpPr>
              <p:spPr>
                <a:xfrm rot="10800000">
                  <a:off x="6809232"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7" name="Google Shape;2457;p38"/>
                <p:cNvSpPr/>
                <p:nvPr/>
              </p:nvSpPr>
              <p:spPr>
                <a:xfrm rot="10800000">
                  <a:off x="6868858"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8" name="Google Shape;2458;p38"/>
                <p:cNvSpPr/>
                <p:nvPr/>
              </p:nvSpPr>
              <p:spPr>
                <a:xfrm rot="10800000">
                  <a:off x="6898481" y="29230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9" name="Google Shape;2459;p38"/>
                <p:cNvSpPr/>
                <p:nvPr/>
              </p:nvSpPr>
              <p:spPr>
                <a:xfrm rot="10800000">
                  <a:off x="6749796" y="295274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0" name="Google Shape;2460;p38"/>
                <p:cNvSpPr/>
                <p:nvPr/>
              </p:nvSpPr>
              <p:spPr>
                <a:xfrm rot="10800000">
                  <a:off x="6779418" y="29230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1" name="Google Shape;2461;p38"/>
                <p:cNvSpPr/>
                <p:nvPr/>
              </p:nvSpPr>
              <p:spPr>
                <a:xfrm rot="10800000">
                  <a:off x="6719887" y="292303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2" name="Google Shape;2462;p38"/>
                <p:cNvSpPr/>
                <p:nvPr/>
              </p:nvSpPr>
              <p:spPr>
                <a:xfrm rot="10800000">
                  <a:off x="6690169" y="2922936"/>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3" name="Google Shape;2463;p38"/>
                <p:cNvSpPr/>
                <p:nvPr/>
              </p:nvSpPr>
              <p:spPr>
                <a:xfrm rot="10800000">
                  <a:off x="6719887" y="2952749"/>
                  <a:ext cx="29718" cy="59531"/>
                </a:xfrm>
                <a:custGeom>
                  <a:rect b="b" l="l" r="r" t="t"/>
                  <a:pathLst>
                    <a:path extrusionOk="0" h="59531" w="29718">
                      <a:moveTo>
                        <a:pt x="0" y="0"/>
                      </a:moveTo>
                      <a:lnTo>
                        <a:pt x="29718" y="0"/>
                      </a:lnTo>
                      <a:lnTo>
                        <a:pt x="29718" y="59531"/>
                      </a:lnTo>
                      <a:lnTo>
                        <a:pt x="0" y="595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4" name="Google Shape;2464;p38"/>
                <p:cNvSpPr/>
                <p:nvPr/>
              </p:nvSpPr>
              <p:spPr>
                <a:xfrm rot="10800000">
                  <a:off x="6779418" y="3012280"/>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5" name="Google Shape;2465;p38"/>
                <p:cNvSpPr/>
                <p:nvPr/>
              </p:nvSpPr>
              <p:spPr>
                <a:xfrm rot="10800000">
                  <a:off x="6719887" y="23574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6" name="Google Shape;2466;p38"/>
                <p:cNvSpPr/>
                <p:nvPr/>
              </p:nvSpPr>
              <p:spPr>
                <a:xfrm rot="10800000">
                  <a:off x="6690169" y="232762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7" name="Google Shape;2467;p38"/>
                <p:cNvSpPr/>
                <p:nvPr/>
              </p:nvSpPr>
              <p:spPr>
                <a:xfrm rot="10800000">
                  <a:off x="6660356" y="22979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8" name="Google Shape;2468;p38"/>
                <p:cNvSpPr/>
                <p:nvPr/>
              </p:nvSpPr>
              <p:spPr>
                <a:xfrm rot="10800000">
                  <a:off x="6630733" y="2238374"/>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9" name="Google Shape;2469;p38"/>
                <p:cNvSpPr/>
                <p:nvPr/>
              </p:nvSpPr>
              <p:spPr>
                <a:xfrm rot="10800000">
                  <a:off x="6719887" y="2208561"/>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0" name="Google Shape;2470;p38"/>
                <p:cNvSpPr/>
                <p:nvPr/>
              </p:nvSpPr>
              <p:spPr>
                <a:xfrm rot="10800000">
                  <a:off x="6719887" y="214912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1" name="Google Shape;2471;p38"/>
                <p:cNvSpPr/>
                <p:nvPr/>
              </p:nvSpPr>
              <p:spPr>
                <a:xfrm rot="10800000">
                  <a:off x="6749796" y="21193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2" name="Google Shape;2472;p38"/>
                <p:cNvSpPr/>
                <p:nvPr/>
              </p:nvSpPr>
              <p:spPr>
                <a:xfrm rot="10800000">
                  <a:off x="6898481" y="241696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6" name="Shape 2476"/>
        <p:cNvGrpSpPr/>
        <p:nvPr/>
      </p:nvGrpSpPr>
      <p:grpSpPr>
        <a:xfrm>
          <a:off x="0" y="0"/>
          <a:ext cx="0" cy="0"/>
          <a:chOff x="0" y="0"/>
          <a:chExt cx="0" cy="0"/>
        </a:xfrm>
      </p:grpSpPr>
      <p:sp>
        <p:nvSpPr>
          <p:cNvPr id="2477" name="Google Shape;2477;p39"/>
          <p:cNvSpPr txBox="1"/>
          <p:nvPr>
            <p:ph idx="1" type="body"/>
          </p:nvPr>
        </p:nvSpPr>
        <p:spPr>
          <a:xfrm>
            <a:off x="713225" y="1073075"/>
            <a:ext cx="7717500" cy="127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4C2A19"/>
              </a:buClr>
              <a:buSzPts val="1100"/>
              <a:buFont typeface="Arial"/>
              <a:buNone/>
            </a:pPr>
            <a:r>
              <a:rPr lang="en" sz="1100"/>
              <a:t>Here’s an assortment of alternative resources whose style fits that of this template:</a:t>
            </a:r>
            <a:endParaRPr sz="1100"/>
          </a:p>
          <a:p>
            <a:pPr indent="0" lvl="0" marL="0" rtl="0" algn="l">
              <a:spcBef>
                <a:spcPts val="1200"/>
              </a:spcBef>
              <a:spcAft>
                <a:spcPts val="0"/>
              </a:spcAft>
              <a:buNone/>
            </a:pPr>
            <a:r>
              <a:rPr lang="en">
                <a:latin typeface="Press Start 2P"/>
                <a:ea typeface="Press Start 2P"/>
                <a:cs typeface="Press Start 2P"/>
                <a:sym typeface="Press Start 2P"/>
              </a:rPr>
              <a:t>VECTORS:</a:t>
            </a:r>
            <a:endParaRPr>
              <a:latin typeface="Press Start 2P"/>
              <a:ea typeface="Press Start 2P"/>
              <a:cs typeface="Press Start 2P"/>
              <a:sym typeface="Press Start 2P"/>
            </a:endParaRPr>
          </a:p>
          <a:p>
            <a:pPr indent="-298450" lvl="0" marL="457200" rtl="0" algn="l">
              <a:spcBef>
                <a:spcPts val="1000"/>
              </a:spcBef>
              <a:spcAft>
                <a:spcPts val="0"/>
              </a:spcAft>
              <a:buSzPts val="1100"/>
              <a:buFont typeface="Archivo"/>
              <a:buChar char="■"/>
            </a:pPr>
            <a:r>
              <a:rPr lang="en" sz="1100" u="sng">
                <a:solidFill>
                  <a:schemeClr val="hlink"/>
                </a:solidFill>
                <a:hlinkClick r:id="rId3"/>
              </a:rPr>
              <a:t>Pixel art dia de muertos elements collection</a:t>
            </a:r>
            <a:endParaRPr/>
          </a:p>
        </p:txBody>
      </p:sp>
      <p:sp>
        <p:nvSpPr>
          <p:cNvPr id="2478" name="Google Shape;2478;p39"/>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2479" name="Google Shape;2479;p39"/>
          <p:cNvGrpSpPr/>
          <p:nvPr/>
        </p:nvGrpSpPr>
        <p:grpSpPr>
          <a:xfrm>
            <a:off x="1634264" y="2950605"/>
            <a:ext cx="1059162" cy="1059162"/>
            <a:chOff x="2051036" y="2955872"/>
            <a:chExt cx="1659089" cy="1659089"/>
          </a:xfrm>
        </p:grpSpPr>
        <p:sp>
          <p:nvSpPr>
            <p:cNvPr id="2480" name="Google Shape;2480;p39"/>
            <p:cNvSpPr/>
            <p:nvPr/>
          </p:nvSpPr>
          <p:spPr>
            <a:xfrm>
              <a:off x="2310285" y="4563166"/>
              <a:ext cx="466567" cy="51795"/>
            </a:xfrm>
            <a:custGeom>
              <a:rect b="b" l="l" r="r" t="t"/>
              <a:pathLst>
                <a:path extrusionOk="0" h="51795" w="466567">
                  <a:moveTo>
                    <a:pt x="0" y="0"/>
                  </a:moveTo>
                  <a:lnTo>
                    <a:pt x="466568" y="0"/>
                  </a:lnTo>
                  <a:lnTo>
                    <a:pt x="46656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1" name="Google Shape;2481;p39"/>
            <p:cNvSpPr/>
            <p:nvPr/>
          </p:nvSpPr>
          <p:spPr>
            <a:xfrm>
              <a:off x="2258490"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2" name="Google Shape;2482;p39"/>
            <p:cNvSpPr/>
            <p:nvPr/>
          </p:nvSpPr>
          <p:spPr>
            <a:xfrm>
              <a:off x="2673263" y="445943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3" name="Google Shape;2483;p39"/>
            <p:cNvSpPr/>
            <p:nvPr/>
          </p:nvSpPr>
          <p:spPr>
            <a:xfrm>
              <a:off x="3347148"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4" name="Google Shape;2484;p39"/>
            <p:cNvSpPr/>
            <p:nvPr/>
          </p:nvSpPr>
          <p:spPr>
            <a:xfrm>
              <a:off x="3191625" y="4252121"/>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5" name="Google Shape;2485;p39"/>
            <p:cNvSpPr/>
            <p:nvPr/>
          </p:nvSpPr>
          <p:spPr>
            <a:xfrm>
              <a:off x="2776853" y="4096462"/>
              <a:ext cx="51795" cy="362977"/>
            </a:xfrm>
            <a:custGeom>
              <a:rect b="b" l="l" r="r" t="t"/>
              <a:pathLst>
                <a:path extrusionOk="0" h="362977" w="51795">
                  <a:moveTo>
                    <a:pt x="0" y="0"/>
                  </a:moveTo>
                  <a:lnTo>
                    <a:pt x="51795" y="0"/>
                  </a:lnTo>
                  <a:lnTo>
                    <a:pt x="51795" y="362977"/>
                  </a:lnTo>
                  <a:lnTo>
                    <a:pt x="0" y="3629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6" name="Google Shape;2486;p39"/>
            <p:cNvSpPr/>
            <p:nvPr/>
          </p:nvSpPr>
          <p:spPr>
            <a:xfrm>
              <a:off x="2776853" y="451123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7" name="Google Shape;2487;p39"/>
            <p:cNvSpPr/>
            <p:nvPr/>
          </p:nvSpPr>
          <p:spPr>
            <a:xfrm>
              <a:off x="3399080"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8" name="Google Shape;2488;p39"/>
            <p:cNvSpPr/>
            <p:nvPr/>
          </p:nvSpPr>
          <p:spPr>
            <a:xfrm>
              <a:off x="3036103"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9" name="Google Shape;2489;p39"/>
            <p:cNvSpPr/>
            <p:nvPr/>
          </p:nvSpPr>
          <p:spPr>
            <a:xfrm>
              <a:off x="3088035" y="4563166"/>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0" name="Google Shape;2490;p39"/>
            <p:cNvSpPr/>
            <p:nvPr/>
          </p:nvSpPr>
          <p:spPr>
            <a:xfrm>
              <a:off x="2984308"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1" name="Google Shape;2491;p39"/>
            <p:cNvSpPr/>
            <p:nvPr/>
          </p:nvSpPr>
          <p:spPr>
            <a:xfrm>
              <a:off x="3243557" y="4563166"/>
              <a:ext cx="155522" cy="51795"/>
            </a:xfrm>
            <a:custGeom>
              <a:rect b="b" l="l" r="r" t="t"/>
              <a:pathLst>
                <a:path extrusionOk="0" h="51795" w="155522">
                  <a:moveTo>
                    <a:pt x="0" y="0"/>
                  </a:moveTo>
                  <a:lnTo>
                    <a:pt x="155522" y="0"/>
                  </a:lnTo>
                  <a:lnTo>
                    <a:pt x="155522"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2" name="Google Shape;2492;p39"/>
            <p:cNvSpPr/>
            <p:nvPr/>
          </p:nvSpPr>
          <p:spPr>
            <a:xfrm>
              <a:off x="2880580" y="4563166"/>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3" name="Google Shape;2493;p39"/>
            <p:cNvSpPr/>
            <p:nvPr/>
          </p:nvSpPr>
          <p:spPr>
            <a:xfrm>
              <a:off x="2984308" y="3785417"/>
              <a:ext cx="259249" cy="51795"/>
            </a:xfrm>
            <a:custGeom>
              <a:rect b="b" l="l" r="r" t="t"/>
              <a:pathLst>
                <a:path extrusionOk="0" h="51795" w="259249">
                  <a:moveTo>
                    <a:pt x="0" y="0"/>
                  </a:moveTo>
                  <a:lnTo>
                    <a:pt x="259250" y="0"/>
                  </a:lnTo>
                  <a:lnTo>
                    <a:pt x="259250"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4" name="Google Shape;2494;p39"/>
            <p:cNvSpPr/>
            <p:nvPr/>
          </p:nvSpPr>
          <p:spPr>
            <a:xfrm>
              <a:off x="2828785" y="3733622"/>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5" name="Google Shape;2495;p39"/>
            <p:cNvSpPr/>
            <p:nvPr/>
          </p:nvSpPr>
          <p:spPr>
            <a:xfrm>
              <a:off x="2725058" y="36298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6" name="Google Shape;2496;p39"/>
            <p:cNvSpPr/>
            <p:nvPr/>
          </p:nvSpPr>
          <p:spPr>
            <a:xfrm>
              <a:off x="2725058" y="33188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7" name="Google Shape;2497;p39"/>
            <p:cNvSpPr/>
            <p:nvPr/>
          </p:nvSpPr>
          <p:spPr>
            <a:xfrm>
              <a:off x="2776853" y="3266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8" name="Google Shape;2498;p39"/>
            <p:cNvSpPr/>
            <p:nvPr/>
          </p:nvSpPr>
          <p:spPr>
            <a:xfrm>
              <a:off x="2828785"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9" name="Google Shape;2499;p39"/>
            <p:cNvSpPr/>
            <p:nvPr/>
          </p:nvSpPr>
          <p:spPr>
            <a:xfrm>
              <a:off x="2828785" y="3007804"/>
              <a:ext cx="207317" cy="207317"/>
            </a:xfrm>
            <a:custGeom>
              <a:rect b="b" l="l" r="r" t="t"/>
              <a:pathLst>
                <a:path extrusionOk="0" h="207317" w="207317">
                  <a:moveTo>
                    <a:pt x="207318" y="0"/>
                  </a:moveTo>
                  <a:lnTo>
                    <a:pt x="207318" y="51795"/>
                  </a:lnTo>
                  <a:lnTo>
                    <a:pt x="155523" y="51795"/>
                  </a:lnTo>
                  <a:lnTo>
                    <a:pt x="155523" y="155523"/>
                  </a:lnTo>
                  <a:lnTo>
                    <a:pt x="51795" y="155523"/>
                  </a:lnTo>
                  <a:lnTo>
                    <a:pt x="51795" y="207318"/>
                  </a:lnTo>
                  <a:lnTo>
                    <a:pt x="0" y="207318"/>
                  </a:lnTo>
                  <a:lnTo>
                    <a:pt x="0" y="103590"/>
                  </a:lnTo>
                  <a:lnTo>
                    <a:pt x="51795" y="103590"/>
                  </a:lnTo>
                  <a:lnTo>
                    <a:pt x="51795" y="51795"/>
                  </a:lnTo>
                  <a:lnTo>
                    <a:pt x="103590" y="51795"/>
                  </a:lnTo>
                  <a:lnTo>
                    <a:pt x="103590" y="0"/>
                  </a:lnTo>
                  <a:lnTo>
                    <a:pt x="207318"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0" name="Google Shape;2500;p39"/>
            <p:cNvSpPr/>
            <p:nvPr/>
          </p:nvSpPr>
          <p:spPr>
            <a:xfrm>
              <a:off x="2828785" y="30595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1" name="Google Shape;2501;p39"/>
            <p:cNvSpPr/>
            <p:nvPr/>
          </p:nvSpPr>
          <p:spPr>
            <a:xfrm>
              <a:off x="2880580" y="300780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2" name="Google Shape;2502;p39"/>
            <p:cNvSpPr/>
            <p:nvPr/>
          </p:nvSpPr>
          <p:spPr>
            <a:xfrm>
              <a:off x="2725058"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3" name="Google Shape;2503;p39"/>
            <p:cNvSpPr/>
            <p:nvPr/>
          </p:nvSpPr>
          <p:spPr>
            <a:xfrm>
              <a:off x="2932375" y="2955872"/>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4" name="Google Shape;2504;p39"/>
            <p:cNvSpPr/>
            <p:nvPr/>
          </p:nvSpPr>
          <p:spPr>
            <a:xfrm>
              <a:off x="2776853" y="3215122"/>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5" name="Google Shape;2505;p39"/>
            <p:cNvSpPr/>
            <p:nvPr/>
          </p:nvSpPr>
          <p:spPr>
            <a:xfrm>
              <a:off x="2776853" y="3111395"/>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6" name="Google Shape;2506;p39"/>
            <p:cNvSpPr/>
            <p:nvPr/>
          </p:nvSpPr>
          <p:spPr>
            <a:xfrm>
              <a:off x="3347148" y="3266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7" name="Google Shape;2507;p39"/>
            <p:cNvSpPr/>
            <p:nvPr/>
          </p:nvSpPr>
          <p:spPr>
            <a:xfrm>
              <a:off x="3139830"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8" name="Google Shape;2508;p39"/>
            <p:cNvSpPr/>
            <p:nvPr/>
          </p:nvSpPr>
          <p:spPr>
            <a:xfrm>
              <a:off x="3502807" y="342257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9" name="Google Shape;2509;p39"/>
            <p:cNvSpPr/>
            <p:nvPr/>
          </p:nvSpPr>
          <p:spPr>
            <a:xfrm>
              <a:off x="3554602"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0" name="Google Shape;2510;p39"/>
            <p:cNvSpPr/>
            <p:nvPr/>
          </p:nvSpPr>
          <p:spPr>
            <a:xfrm>
              <a:off x="3606398" y="33188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1" name="Google Shape;2511;p39"/>
            <p:cNvSpPr/>
            <p:nvPr/>
          </p:nvSpPr>
          <p:spPr>
            <a:xfrm>
              <a:off x="3658330" y="3266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2" name="Google Shape;2512;p39"/>
            <p:cNvSpPr/>
            <p:nvPr/>
          </p:nvSpPr>
          <p:spPr>
            <a:xfrm>
              <a:off x="3399080" y="3215122"/>
              <a:ext cx="259249" cy="51795"/>
            </a:xfrm>
            <a:custGeom>
              <a:rect b="b" l="l" r="r" t="t"/>
              <a:pathLst>
                <a:path extrusionOk="0" h="51795" w="259249">
                  <a:moveTo>
                    <a:pt x="0" y="0"/>
                  </a:moveTo>
                  <a:lnTo>
                    <a:pt x="259250" y="0"/>
                  </a:lnTo>
                  <a:lnTo>
                    <a:pt x="259250"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3" name="Google Shape;2513;p39"/>
            <p:cNvSpPr/>
            <p:nvPr/>
          </p:nvSpPr>
          <p:spPr>
            <a:xfrm>
              <a:off x="3399080" y="331884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4" name="Google Shape;2514;p39"/>
            <p:cNvSpPr/>
            <p:nvPr/>
          </p:nvSpPr>
          <p:spPr>
            <a:xfrm>
              <a:off x="3399080" y="3266917"/>
              <a:ext cx="259249" cy="207454"/>
            </a:xfrm>
            <a:custGeom>
              <a:rect b="b" l="l" r="r" t="t"/>
              <a:pathLst>
                <a:path extrusionOk="0" h="207454" w="259249">
                  <a:moveTo>
                    <a:pt x="259250" y="0"/>
                  </a:moveTo>
                  <a:lnTo>
                    <a:pt x="259250" y="51932"/>
                  </a:lnTo>
                  <a:lnTo>
                    <a:pt x="207318" y="51932"/>
                  </a:lnTo>
                  <a:lnTo>
                    <a:pt x="207318" y="103727"/>
                  </a:lnTo>
                  <a:lnTo>
                    <a:pt x="155523" y="103727"/>
                  </a:lnTo>
                  <a:lnTo>
                    <a:pt x="155523" y="155660"/>
                  </a:lnTo>
                  <a:lnTo>
                    <a:pt x="103727" y="155660"/>
                  </a:lnTo>
                  <a:lnTo>
                    <a:pt x="103727" y="207455"/>
                  </a:lnTo>
                  <a:lnTo>
                    <a:pt x="51795" y="207455"/>
                  </a:lnTo>
                  <a:lnTo>
                    <a:pt x="51795" y="51932"/>
                  </a:lnTo>
                  <a:lnTo>
                    <a:pt x="0" y="51932"/>
                  </a:lnTo>
                  <a:lnTo>
                    <a:pt x="0" y="0"/>
                  </a:lnTo>
                  <a:lnTo>
                    <a:pt x="25925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5" name="Google Shape;2515;p39"/>
            <p:cNvSpPr/>
            <p:nvPr/>
          </p:nvSpPr>
          <p:spPr>
            <a:xfrm>
              <a:off x="3450875" y="3474372"/>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6" name="Google Shape;2516;p39"/>
            <p:cNvSpPr/>
            <p:nvPr/>
          </p:nvSpPr>
          <p:spPr>
            <a:xfrm>
              <a:off x="2880580" y="316332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7" name="Google Shape;2517;p39"/>
            <p:cNvSpPr/>
            <p:nvPr/>
          </p:nvSpPr>
          <p:spPr>
            <a:xfrm>
              <a:off x="2673263" y="3370644"/>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8" name="Google Shape;2518;p39"/>
            <p:cNvSpPr/>
            <p:nvPr/>
          </p:nvSpPr>
          <p:spPr>
            <a:xfrm>
              <a:off x="2725058" y="368168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9" name="Google Shape;2519;p39"/>
            <p:cNvSpPr/>
            <p:nvPr/>
          </p:nvSpPr>
          <p:spPr>
            <a:xfrm>
              <a:off x="2725058" y="32669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0" name="Google Shape;2520;p39"/>
            <p:cNvSpPr/>
            <p:nvPr/>
          </p:nvSpPr>
          <p:spPr>
            <a:xfrm>
              <a:off x="2880580" y="29558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1" name="Google Shape;2521;p39"/>
            <p:cNvSpPr/>
            <p:nvPr/>
          </p:nvSpPr>
          <p:spPr>
            <a:xfrm>
              <a:off x="3502807" y="34743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2" name="Google Shape;2522;p39"/>
            <p:cNvSpPr/>
            <p:nvPr/>
          </p:nvSpPr>
          <p:spPr>
            <a:xfrm>
              <a:off x="3399080" y="420018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3" name="Google Shape;2523;p39"/>
            <p:cNvSpPr/>
            <p:nvPr/>
          </p:nvSpPr>
          <p:spPr>
            <a:xfrm>
              <a:off x="3191625"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4" name="Google Shape;2524;p39"/>
            <p:cNvSpPr/>
            <p:nvPr/>
          </p:nvSpPr>
          <p:spPr>
            <a:xfrm>
              <a:off x="3036103"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5" name="Google Shape;2525;p39"/>
            <p:cNvSpPr/>
            <p:nvPr/>
          </p:nvSpPr>
          <p:spPr>
            <a:xfrm>
              <a:off x="2776853"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6" name="Google Shape;2526;p39"/>
            <p:cNvSpPr/>
            <p:nvPr/>
          </p:nvSpPr>
          <p:spPr>
            <a:xfrm>
              <a:off x="2258490"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7" name="Google Shape;2527;p39"/>
            <p:cNvSpPr/>
            <p:nvPr/>
          </p:nvSpPr>
          <p:spPr>
            <a:xfrm>
              <a:off x="2051036" y="414839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8" name="Google Shape;2528;p39"/>
            <p:cNvSpPr/>
            <p:nvPr/>
          </p:nvSpPr>
          <p:spPr>
            <a:xfrm>
              <a:off x="2310285" y="39409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9" name="Google Shape;2529;p39"/>
            <p:cNvSpPr/>
            <p:nvPr/>
          </p:nvSpPr>
          <p:spPr>
            <a:xfrm>
              <a:off x="2310285" y="32669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0" name="Google Shape;2530;p39"/>
            <p:cNvSpPr/>
            <p:nvPr/>
          </p:nvSpPr>
          <p:spPr>
            <a:xfrm>
              <a:off x="2258490" y="305959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1" name="Google Shape;2531;p39"/>
            <p:cNvSpPr/>
            <p:nvPr/>
          </p:nvSpPr>
          <p:spPr>
            <a:xfrm>
              <a:off x="2517603" y="342257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2" name="Google Shape;2532;p39"/>
            <p:cNvSpPr/>
            <p:nvPr/>
          </p:nvSpPr>
          <p:spPr>
            <a:xfrm>
              <a:off x="2414013" y="37336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3" name="Google Shape;2533;p39"/>
            <p:cNvSpPr/>
            <p:nvPr/>
          </p:nvSpPr>
          <p:spPr>
            <a:xfrm>
              <a:off x="2621330" y="435571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4" name="Google Shape;2534;p39"/>
            <p:cNvSpPr/>
            <p:nvPr/>
          </p:nvSpPr>
          <p:spPr>
            <a:xfrm>
              <a:off x="2673263" y="4252121"/>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5" name="Google Shape;2535;p39"/>
            <p:cNvSpPr/>
            <p:nvPr/>
          </p:nvSpPr>
          <p:spPr>
            <a:xfrm>
              <a:off x="2621330"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6" name="Google Shape;2536;p39"/>
            <p:cNvSpPr/>
            <p:nvPr/>
          </p:nvSpPr>
          <p:spPr>
            <a:xfrm>
              <a:off x="2206558" y="44076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7" name="Google Shape;2537;p39"/>
            <p:cNvSpPr/>
            <p:nvPr/>
          </p:nvSpPr>
          <p:spPr>
            <a:xfrm>
              <a:off x="2206558" y="414839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8" name="Google Shape;2538;p39"/>
            <p:cNvSpPr/>
            <p:nvPr/>
          </p:nvSpPr>
          <p:spPr>
            <a:xfrm>
              <a:off x="2258490" y="404466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9" name="Google Shape;2539;p39"/>
            <p:cNvSpPr/>
            <p:nvPr/>
          </p:nvSpPr>
          <p:spPr>
            <a:xfrm>
              <a:off x="2310285" y="399287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0" name="Google Shape;2540;p39"/>
            <p:cNvSpPr/>
            <p:nvPr/>
          </p:nvSpPr>
          <p:spPr>
            <a:xfrm>
              <a:off x="2362081" y="39409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1" name="Google Shape;2541;p39"/>
            <p:cNvSpPr/>
            <p:nvPr/>
          </p:nvSpPr>
          <p:spPr>
            <a:xfrm>
              <a:off x="2310285" y="383734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2" name="Google Shape;2542;p39"/>
            <p:cNvSpPr/>
            <p:nvPr/>
          </p:nvSpPr>
          <p:spPr>
            <a:xfrm>
              <a:off x="2258490" y="39409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3" name="Google Shape;2543;p39"/>
            <p:cNvSpPr/>
            <p:nvPr/>
          </p:nvSpPr>
          <p:spPr>
            <a:xfrm>
              <a:off x="2362081" y="373362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4" name="Google Shape;2544;p39"/>
            <p:cNvSpPr/>
            <p:nvPr/>
          </p:nvSpPr>
          <p:spPr>
            <a:xfrm>
              <a:off x="2414013" y="35780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5" name="Google Shape;2545;p39"/>
            <p:cNvSpPr/>
            <p:nvPr/>
          </p:nvSpPr>
          <p:spPr>
            <a:xfrm>
              <a:off x="2465808"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6" name="Google Shape;2546;p39"/>
            <p:cNvSpPr/>
            <p:nvPr/>
          </p:nvSpPr>
          <p:spPr>
            <a:xfrm>
              <a:off x="2414013"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7" name="Google Shape;2547;p39"/>
            <p:cNvSpPr/>
            <p:nvPr/>
          </p:nvSpPr>
          <p:spPr>
            <a:xfrm>
              <a:off x="2310285"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8" name="Google Shape;2548;p39"/>
            <p:cNvSpPr/>
            <p:nvPr/>
          </p:nvSpPr>
          <p:spPr>
            <a:xfrm>
              <a:off x="2362081" y="326691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9" name="Google Shape;2549;p39"/>
            <p:cNvSpPr/>
            <p:nvPr/>
          </p:nvSpPr>
          <p:spPr>
            <a:xfrm>
              <a:off x="2310285" y="342257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0" name="Google Shape;2550;p39"/>
            <p:cNvSpPr/>
            <p:nvPr/>
          </p:nvSpPr>
          <p:spPr>
            <a:xfrm>
              <a:off x="2258490" y="35780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1" name="Google Shape;2551;p39"/>
            <p:cNvSpPr/>
            <p:nvPr/>
          </p:nvSpPr>
          <p:spPr>
            <a:xfrm>
              <a:off x="2206558" y="373362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2" name="Google Shape;2552;p39"/>
            <p:cNvSpPr/>
            <p:nvPr/>
          </p:nvSpPr>
          <p:spPr>
            <a:xfrm>
              <a:off x="2154763" y="3837349"/>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3" name="Google Shape;2553;p39"/>
            <p:cNvSpPr/>
            <p:nvPr/>
          </p:nvSpPr>
          <p:spPr>
            <a:xfrm>
              <a:off x="2102831" y="404466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4" name="Google Shape;2554;p39"/>
            <p:cNvSpPr/>
            <p:nvPr/>
          </p:nvSpPr>
          <p:spPr>
            <a:xfrm>
              <a:off x="2051036" y="4200189"/>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5" name="Google Shape;2555;p39"/>
            <p:cNvSpPr/>
            <p:nvPr/>
          </p:nvSpPr>
          <p:spPr>
            <a:xfrm>
              <a:off x="2102831" y="445943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6" name="Google Shape;2556;p39"/>
            <p:cNvSpPr/>
            <p:nvPr/>
          </p:nvSpPr>
          <p:spPr>
            <a:xfrm>
              <a:off x="2154763" y="4563166"/>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7" name="Google Shape;2557;p39"/>
            <p:cNvSpPr/>
            <p:nvPr/>
          </p:nvSpPr>
          <p:spPr>
            <a:xfrm>
              <a:off x="2258490" y="3111395"/>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8" name="Google Shape;2558;p39"/>
            <p:cNvSpPr/>
            <p:nvPr/>
          </p:nvSpPr>
          <p:spPr>
            <a:xfrm>
              <a:off x="2310285" y="305959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9" name="Google Shape;2559;p39"/>
            <p:cNvSpPr/>
            <p:nvPr/>
          </p:nvSpPr>
          <p:spPr>
            <a:xfrm>
              <a:off x="2517603" y="326691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0" name="Google Shape;2560;p39"/>
            <p:cNvSpPr/>
            <p:nvPr/>
          </p:nvSpPr>
          <p:spPr>
            <a:xfrm>
              <a:off x="2465808" y="342257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1" name="Google Shape;2561;p39"/>
            <p:cNvSpPr/>
            <p:nvPr/>
          </p:nvSpPr>
          <p:spPr>
            <a:xfrm>
              <a:off x="2414013" y="388914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2" name="Google Shape;2562;p39"/>
            <p:cNvSpPr/>
            <p:nvPr/>
          </p:nvSpPr>
          <p:spPr>
            <a:xfrm>
              <a:off x="2517603" y="38373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3" name="Google Shape;2563;p39"/>
            <p:cNvSpPr/>
            <p:nvPr/>
          </p:nvSpPr>
          <p:spPr>
            <a:xfrm>
              <a:off x="2569535" y="378541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4" name="Google Shape;2564;p39"/>
            <p:cNvSpPr/>
            <p:nvPr/>
          </p:nvSpPr>
          <p:spPr>
            <a:xfrm>
              <a:off x="2673263" y="37336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5" name="Google Shape;2565;p39"/>
            <p:cNvSpPr/>
            <p:nvPr/>
          </p:nvSpPr>
          <p:spPr>
            <a:xfrm>
              <a:off x="2776853" y="36816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6" name="Google Shape;2566;p39"/>
            <p:cNvSpPr/>
            <p:nvPr/>
          </p:nvSpPr>
          <p:spPr>
            <a:xfrm>
              <a:off x="3399080" y="3681689"/>
              <a:ext cx="51795" cy="518499"/>
            </a:xfrm>
            <a:custGeom>
              <a:rect b="b" l="l" r="r" t="t"/>
              <a:pathLst>
                <a:path extrusionOk="0" h="518499" w="51795">
                  <a:moveTo>
                    <a:pt x="0" y="0"/>
                  </a:moveTo>
                  <a:lnTo>
                    <a:pt x="51795" y="0"/>
                  </a:lnTo>
                  <a:lnTo>
                    <a:pt x="51795" y="518500"/>
                  </a:lnTo>
                  <a:lnTo>
                    <a:pt x="0" y="5185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7" name="Google Shape;2567;p39"/>
            <p:cNvSpPr/>
            <p:nvPr/>
          </p:nvSpPr>
          <p:spPr>
            <a:xfrm>
              <a:off x="3347148" y="42001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8" name="Google Shape;2568;p39"/>
            <p:cNvSpPr/>
            <p:nvPr/>
          </p:nvSpPr>
          <p:spPr>
            <a:xfrm>
              <a:off x="2984308" y="414839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9" name="Google Shape;2569;p39"/>
            <p:cNvSpPr/>
            <p:nvPr/>
          </p:nvSpPr>
          <p:spPr>
            <a:xfrm>
              <a:off x="3295353" y="4303917"/>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0" name="Google Shape;2570;p39"/>
            <p:cNvSpPr/>
            <p:nvPr/>
          </p:nvSpPr>
          <p:spPr>
            <a:xfrm>
              <a:off x="2932375" y="4252121"/>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1" name="Google Shape;2571;p39"/>
            <p:cNvSpPr/>
            <p:nvPr/>
          </p:nvSpPr>
          <p:spPr>
            <a:xfrm>
              <a:off x="3243557" y="4096462"/>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2" name="Google Shape;2572;p39"/>
            <p:cNvSpPr/>
            <p:nvPr/>
          </p:nvSpPr>
          <p:spPr>
            <a:xfrm>
              <a:off x="2102831" y="3111395"/>
              <a:ext cx="414772" cy="1451771"/>
            </a:xfrm>
            <a:custGeom>
              <a:rect b="b" l="l" r="r" t="t"/>
              <a:pathLst>
                <a:path extrusionOk="0" h="1451771" w="414772">
                  <a:moveTo>
                    <a:pt x="414772" y="155523"/>
                  </a:moveTo>
                  <a:lnTo>
                    <a:pt x="414772" y="311182"/>
                  </a:lnTo>
                  <a:lnTo>
                    <a:pt x="362977" y="311182"/>
                  </a:lnTo>
                  <a:lnTo>
                    <a:pt x="362977" y="466705"/>
                  </a:lnTo>
                  <a:lnTo>
                    <a:pt x="311182" y="466705"/>
                  </a:lnTo>
                  <a:lnTo>
                    <a:pt x="311182" y="622227"/>
                  </a:lnTo>
                  <a:lnTo>
                    <a:pt x="259250" y="622227"/>
                  </a:lnTo>
                  <a:lnTo>
                    <a:pt x="259250" y="725954"/>
                  </a:lnTo>
                  <a:lnTo>
                    <a:pt x="207455" y="725954"/>
                  </a:lnTo>
                  <a:lnTo>
                    <a:pt x="207455" y="829545"/>
                  </a:lnTo>
                  <a:lnTo>
                    <a:pt x="155660" y="829545"/>
                  </a:lnTo>
                  <a:lnTo>
                    <a:pt x="155660" y="881477"/>
                  </a:lnTo>
                  <a:lnTo>
                    <a:pt x="207455" y="881477"/>
                  </a:lnTo>
                  <a:lnTo>
                    <a:pt x="207455" y="933272"/>
                  </a:lnTo>
                  <a:lnTo>
                    <a:pt x="155660" y="933272"/>
                  </a:lnTo>
                  <a:lnTo>
                    <a:pt x="155660" y="1036999"/>
                  </a:lnTo>
                  <a:lnTo>
                    <a:pt x="103727" y="1036999"/>
                  </a:lnTo>
                  <a:lnTo>
                    <a:pt x="103727" y="1140727"/>
                  </a:lnTo>
                  <a:lnTo>
                    <a:pt x="51932" y="1140727"/>
                  </a:lnTo>
                  <a:lnTo>
                    <a:pt x="51932" y="1296249"/>
                  </a:lnTo>
                  <a:lnTo>
                    <a:pt x="103727" y="1296249"/>
                  </a:lnTo>
                  <a:lnTo>
                    <a:pt x="103727" y="1399840"/>
                  </a:lnTo>
                  <a:lnTo>
                    <a:pt x="155660" y="1399840"/>
                  </a:lnTo>
                  <a:lnTo>
                    <a:pt x="155660" y="1451772"/>
                  </a:lnTo>
                  <a:lnTo>
                    <a:pt x="51932" y="1451772"/>
                  </a:lnTo>
                  <a:lnTo>
                    <a:pt x="51932" y="1348045"/>
                  </a:lnTo>
                  <a:lnTo>
                    <a:pt x="0" y="1348045"/>
                  </a:lnTo>
                  <a:lnTo>
                    <a:pt x="0" y="1088795"/>
                  </a:lnTo>
                  <a:lnTo>
                    <a:pt x="51932" y="1088795"/>
                  </a:lnTo>
                  <a:lnTo>
                    <a:pt x="51932" y="933272"/>
                  </a:lnTo>
                  <a:lnTo>
                    <a:pt x="103727" y="933272"/>
                  </a:lnTo>
                  <a:lnTo>
                    <a:pt x="103727" y="725954"/>
                  </a:lnTo>
                  <a:lnTo>
                    <a:pt x="155660" y="725954"/>
                  </a:lnTo>
                  <a:lnTo>
                    <a:pt x="155660" y="622227"/>
                  </a:lnTo>
                  <a:lnTo>
                    <a:pt x="207455" y="622227"/>
                  </a:lnTo>
                  <a:lnTo>
                    <a:pt x="207455" y="466705"/>
                  </a:lnTo>
                  <a:lnTo>
                    <a:pt x="259250" y="466705"/>
                  </a:lnTo>
                  <a:lnTo>
                    <a:pt x="259250" y="311182"/>
                  </a:lnTo>
                  <a:lnTo>
                    <a:pt x="311182" y="311182"/>
                  </a:lnTo>
                  <a:lnTo>
                    <a:pt x="311182" y="155523"/>
                  </a:lnTo>
                  <a:lnTo>
                    <a:pt x="259250" y="155523"/>
                  </a:lnTo>
                  <a:lnTo>
                    <a:pt x="259250" y="103727"/>
                  </a:lnTo>
                  <a:lnTo>
                    <a:pt x="207455" y="103727"/>
                  </a:lnTo>
                  <a:lnTo>
                    <a:pt x="207455" y="0"/>
                  </a:lnTo>
                  <a:lnTo>
                    <a:pt x="311182" y="0"/>
                  </a:lnTo>
                  <a:lnTo>
                    <a:pt x="311182" y="51932"/>
                  </a:lnTo>
                  <a:lnTo>
                    <a:pt x="362977" y="51932"/>
                  </a:lnTo>
                  <a:lnTo>
                    <a:pt x="362977" y="155523"/>
                  </a:lnTo>
                  <a:lnTo>
                    <a:pt x="414772" y="15552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3" name="Google Shape;2573;p39"/>
            <p:cNvSpPr/>
            <p:nvPr/>
          </p:nvSpPr>
          <p:spPr>
            <a:xfrm>
              <a:off x="2154763" y="4252121"/>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4" name="Google Shape;2574;p39"/>
            <p:cNvSpPr/>
            <p:nvPr/>
          </p:nvSpPr>
          <p:spPr>
            <a:xfrm>
              <a:off x="2984308" y="3163327"/>
              <a:ext cx="51795" cy="51795"/>
            </a:xfrm>
            <a:custGeom>
              <a:rect b="b" l="l" r="r" t="t"/>
              <a:pathLst>
                <a:path extrusionOk="0" h="51795" w="51795">
                  <a:moveTo>
                    <a:pt x="0" y="0"/>
                  </a:moveTo>
                  <a:lnTo>
                    <a:pt x="51795" y="0"/>
                  </a:lnTo>
                  <a:lnTo>
                    <a:pt x="51795" y="51795"/>
                  </a:lnTo>
                  <a:lnTo>
                    <a:pt x="0" y="51795"/>
                  </a:lnTo>
                  <a:close/>
                </a:path>
              </a:pathLst>
            </a:custGeom>
            <a:solidFill>
              <a:srgbClr val="00E6B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5" name="Google Shape;2575;p39"/>
            <p:cNvSpPr/>
            <p:nvPr/>
          </p:nvSpPr>
          <p:spPr>
            <a:xfrm>
              <a:off x="3295353" y="3111395"/>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6" name="Google Shape;2576;p39"/>
            <p:cNvSpPr/>
            <p:nvPr/>
          </p:nvSpPr>
          <p:spPr>
            <a:xfrm>
              <a:off x="3191625" y="3111395"/>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7" name="Google Shape;2577;p39"/>
            <p:cNvSpPr/>
            <p:nvPr/>
          </p:nvSpPr>
          <p:spPr>
            <a:xfrm>
              <a:off x="3243557" y="30595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8" name="Google Shape;2578;p39"/>
            <p:cNvSpPr/>
            <p:nvPr/>
          </p:nvSpPr>
          <p:spPr>
            <a:xfrm>
              <a:off x="3243557" y="3266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9" name="Google Shape;2579;p39"/>
            <p:cNvSpPr/>
            <p:nvPr/>
          </p:nvSpPr>
          <p:spPr>
            <a:xfrm>
              <a:off x="3088035" y="30595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0" name="Google Shape;2580;p39"/>
            <p:cNvSpPr/>
            <p:nvPr/>
          </p:nvSpPr>
          <p:spPr>
            <a:xfrm>
              <a:off x="2984308" y="30595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1" name="Google Shape;2581;p39"/>
            <p:cNvSpPr/>
            <p:nvPr/>
          </p:nvSpPr>
          <p:spPr>
            <a:xfrm>
              <a:off x="3036103" y="300780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2" name="Google Shape;2582;p39"/>
            <p:cNvSpPr/>
            <p:nvPr/>
          </p:nvSpPr>
          <p:spPr>
            <a:xfrm>
              <a:off x="3036103"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3" name="Google Shape;2583;p39"/>
            <p:cNvSpPr/>
            <p:nvPr/>
          </p:nvSpPr>
          <p:spPr>
            <a:xfrm>
              <a:off x="3036103" y="3059599"/>
              <a:ext cx="51795" cy="155522"/>
            </a:xfrm>
            <a:custGeom>
              <a:rect b="b" l="l" r="r" t="t"/>
              <a:pathLst>
                <a:path extrusionOk="0" h="155522" w="51795">
                  <a:moveTo>
                    <a:pt x="0" y="0"/>
                  </a:moveTo>
                  <a:lnTo>
                    <a:pt x="51795" y="0"/>
                  </a:lnTo>
                  <a:lnTo>
                    <a:pt x="51795" y="155523"/>
                  </a:lnTo>
                  <a:lnTo>
                    <a:pt x="0" y="15552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4" name="Google Shape;2584;p39"/>
            <p:cNvSpPr/>
            <p:nvPr/>
          </p:nvSpPr>
          <p:spPr>
            <a:xfrm>
              <a:off x="2984308" y="316332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5" name="Google Shape;2585;p39"/>
            <p:cNvSpPr/>
            <p:nvPr/>
          </p:nvSpPr>
          <p:spPr>
            <a:xfrm>
              <a:off x="3243557" y="3111395"/>
              <a:ext cx="51795" cy="155522"/>
            </a:xfrm>
            <a:custGeom>
              <a:rect b="b" l="l" r="r" t="t"/>
              <a:pathLst>
                <a:path extrusionOk="0" h="155522" w="51795">
                  <a:moveTo>
                    <a:pt x="0" y="0"/>
                  </a:moveTo>
                  <a:lnTo>
                    <a:pt x="51795" y="0"/>
                  </a:lnTo>
                  <a:lnTo>
                    <a:pt x="51795" y="155523"/>
                  </a:lnTo>
                  <a:lnTo>
                    <a:pt x="0" y="15552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6" name="Google Shape;2586;p39"/>
            <p:cNvSpPr/>
            <p:nvPr/>
          </p:nvSpPr>
          <p:spPr>
            <a:xfrm>
              <a:off x="3191625" y="32151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7" name="Google Shape;2587;p39"/>
            <p:cNvSpPr/>
            <p:nvPr/>
          </p:nvSpPr>
          <p:spPr>
            <a:xfrm>
              <a:off x="2880580" y="3474372"/>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8" name="Google Shape;2588;p39"/>
            <p:cNvSpPr/>
            <p:nvPr/>
          </p:nvSpPr>
          <p:spPr>
            <a:xfrm>
              <a:off x="2932375" y="347437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9" name="Google Shape;2589;p39"/>
            <p:cNvSpPr/>
            <p:nvPr/>
          </p:nvSpPr>
          <p:spPr>
            <a:xfrm>
              <a:off x="2932375" y="3578099"/>
              <a:ext cx="155522" cy="51795"/>
            </a:xfrm>
            <a:custGeom>
              <a:rect b="b" l="l" r="r" t="t"/>
              <a:pathLst>
                <a:path extrusionOk="0" h="51795" w="155522">
                  <a:moveTo>
                    <a:pt x="0" y="0"/>
                  </a:moveTo>
                  <a:lnTo>
                    <a:pt x="155522" y="0"/>
                  </a:lnTo>
                  <a:lnTo>
                    <a:pt x="155522"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0" name="Google Shape;2590;p39"/>
            <p:cNvSpPr/>
            <p:nvPr/>
          </p:nvSpPr>
          <p:spPr>
            <a:xfrm>
              <a:off x="3088035" y="3526167"/>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1" name="Google Shape;2591;p39"/>
            <p:cNvSpPr/>
            <p:nvPr/>
          </p:nvSpPr>
          <p:spPr>
            <a:xfrm>
              <a:off x="2776853" y="3422577"/>
              <a:ext cx="103727" cy="51795"/>
            </a:xfrm>
            <a:custGeom>
              <a:rect b="b" l="l" r="r" t="t"/>
              <a:pathLst>
                <a:path extrusionOk="0" h="51795" w="103727">
                  <a:moveTo>
                    <a:pt x="0" y="0"/>
                  </a:moveTo>
                  <a:lnTo>
                    <a:pt x="103727" y="0"/>
                  </a:lnTo>
                  <a:lnTo>
                    <a:pt x="103727"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2" name="Google Shape;2592;p39"/>
            <p:cNvSpPr/>
            <p:nvPr/>
          </p:nvSpPr>
          <p:spPr>
            <a:xfrm>
              <a:off x="2776853" y="3318849"/>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3" name="Google Shape;2593;p39"/>
            <p:cNvSpPr/>
            <p:nvPr/>
          </p:nvSpPr>
          <p:spPr>
            <a:xfrm>
              <a:off x="2725058" y="337064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4" name="Google Shape;2594;p39"/>
            <p:cNvSpPr/>
            <p:nvPr/>
          </p:nvSpPr>
          <p:spPr>
            <a:xfrm>
              <a:off x="3036103" y="3318849"/>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5" name="Google Shape;2595;p39"/>
            <p:cNvSpPr/>
            <p:nvPr/>
          </p:nvSpPr>
          <p:spPr>
            <a:xfrm>
              <a:off x="3036103" y="3422577"/>
              <a:ext cx="103727" cy="51795"/>
            </a:xfrm>
            <a:custGeom>
              <a:rect b="b" l="l" r="r" t="t"/>
              <a:pathLst>
                <a:path extrusionOk="0" h="51795" w="103727">
                  <a:moveTo>
                    <a:pt x="0" y="0"/>
                  </a:moveTo>
                  <a:lnTo>
                    <a:pt x="103727" y="0"/>
                  </a:lnTo>
                  <a:lnTo>
                    <a:pt x="103727"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6" name="Google Shape;2596;p39"/>
            <p:cNvSpPr/>
            <p:nvPr/>
          </p:nvSpPr>
          <p:spPr>
            <a:xfrm>
              <a:off x="3139830" y="337064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7" name="Google Shape;2597;p39"/>
            <p:cNvSpPr/>
            <p:nvPr/>
          </p:nvSpPr>
          <p:spPr>
            <a:xfrm>
              <a:off x="2776853" y="3526167"/>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8" name="Google Shape;2598;p39"/>
            <p:cNvSpPr/>
            <p:nvPr/>
          </p:nvSpPr>
          <p:spPr>
            <a:xfrm>
              <a:off x="2828785" y="3578099"/>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9" name="Google Shape;2599;p39"/>
            <p:cNvSpPr/>
            <p:nvPr/>
          </p:nvSpPr>
          <p:spPr>
            <a:xfrm>
              <a:off x="2206832" y="3473961"/>
              <a:ext cx="1244043" cy="1088794"/>
            </a:xfrm>
            <a:custGeom>
              <a:rect b="b" l="l" r="r" t="t"/>
              <a:pathLst>
                <a:path extrusionOk="0" h="1088794" w="1244043">
                  <a:moveTo>
                    <a:pt x="1192248" y="411"/>
                  </a:moveTo>
                  <a:lnTo>
                    <a:pt x="1192248" y="52206"/>
                  </a:lnTo>
                  <a:lnTo>
                    <a:pt x="1140453" y="52206"/>
                  </a:lnTo>
                  <a:lnTo>
                    <a:pt x="1140453" y="155934"/>
                  </a:lnTo>
                  <a:lnTo>
                    <a:pt x="1088658" y="155934"/>
                  </a:lnTo>
                  <a:lnTo>
                    <a:pt x="1088658" y="207729"/>
                  </a:lnTo>
                  <a:lnTo>
                    <a:pt x="984930" y="207729"/>
                  </a:lnTo>
                  <a:lnTo>
                    <a:pt x="984930" y="259524"/>
                  </a:lnTo>
                  <a:lnTo>
                    <a:pt x="881203" y="259524"/>
                  </a:lnTo>
                  <a:lnTo>
                    <a:pt x="881203" y="311319"/>
                  </a:lnTo>
                  <a:lnTo>
                    <a:pt x="1036725" y="311319"/>
                  </a:lnTo>
                  <a:lnTo>
                    <a:pt x="1036725" y="363114"/>
                  </a:lnTo>
                  <a:lnTo>
                    <a:pt x="777476" y="363114"/>
                  </a:lnTo>
                  <a:lnTo>
                    <a:pt x="777476" y="311319"/>
                  </a:lnTo>
                  <a:lnTo>
                    <a:pt x="621953" y="311319"/>
                  </a:lnTo>
                  <a:lnTo>
                    <a:pt x="621953" y="259524"/>
                  </a:lnTo>
                  <a:lnTo>
                    <a:pt x="518226" y="259524"/>
                  </a:lnTo>
                  <a:lnTo>
                    <a:pt x="518226" y="311319"/>
                  </a:lnTo>
                  <a:lnTo>
                    <a:pt x="466431" y="311319"/>
                  </a:lnTo>
                  <a:lnTo>
                    <a:pt x="466431" y="363114"/>
                  </a:lnTo>
                  <a:lnTo>
                    <a:pt x="362703" y="363114"/>
                  </a:lnTo>
                  <a:lnTo>
                    <a:pt x="362703" y="414909"/>
                  </a:lnTo>
                  <a:lnTo>
                    <a:pt x="310908" y="414909"/>
                  </a:lnTo>
                  <a:lnTo>
                    <a:pt x="310908" y="466705"/>
                  </a:lnTo>
                  <a:lnTo>
                    <a:pt x="207181" y="466705"/>
                  </a:lnTo>
                  <a:lnTo>
                    <a:pt x="207181" y="518500"/>
                  </a:lnTo>
                  <a:lnTo>
                    <a:pt x="155385" y="518500"/>
                  </a:lnTo>
                  <a:lnTo>
                    <a:pt x="155385" y="570295"/>
                  </a:lnTo>
                  <a:lnTo>
                    <a:pt x="103590" y="570295"/>
                  </a:lnTo>
                  <a:lnTo>
                    <a:pt x="103590" y="674022"/>
                  </a:lnTo>
                  <a:lnTo>
                    <a:pt x="51795" y="674022"/>
                  </a:lnTo>
                  <a:lnTo>
                    <a:pt x="51795" y="777750"/>
                  </a:lnTo>
                  <a:lnTo>
                    <a:pt x="0" y="777750"/>
                  </a:lnTo>
                  <a:lnTo>
                    <a:pt x="0" y="933272"/>
                  </a:lnTo>
                  <a:lnTo>
                    <a:pt x="51795" y="933272"/>
                  </a:lnTo>
                  <a:lnTo>
                    <a:pt x="51795" y="1036999"/>
                  </a:lnTo>
                  <a:lnTo>
                    <a:pt x="103590" y="1036999"/>
                  </a:lnTo>
                  <a:lnTo>
                    <a:pt x="103590" y="1088795"/>
                  </a:lnTo>
                  <a:lnTo>
                    <a:pt x="570158" y="1088795"/>
                  </a:lnTo>
                  <a:lnTo>
                    <a:pt x="570158" y="1036999"/>
                  </a:lnTo>
                  <a:lnTo>
                    <a:pt x="466431" y="1036999"/>
                  </a:lnTo>
                  <a:lnTo>
                    <a:pt x="466431" y="985204"/>
                  </a:lnTo>
                  <a:lnTo>
                    <a:pt x="414635" y="985204"/>
                  </a:lnTo>
                  <a:lnTo>
                    <a:pt x="414635" y="881477"/>
                  </a:lnTo>
                  <a:lnTo>
                    <a:pt x="466431" y="881477"/>
                  </a:lnTo>
                  <a:lnTo>
                    <a:pt x="466431" y="777750"/>
                  </a:lnTo>
                  <a:lnTo>
                    <a:pt x="414635" y="777750"/>
                  </a:lnTo>
                  <a:lnTo>
                    <a:pt x="414635" y="725954"/>
                  </a:lnTo>
                  <a:lnTo>
                    <a:pt x="466431" y="725954"/>
                  </a:lnTo>
                  <a:lnTo>
                    <a:pt x="466431" y="777750"/>
                  </a:lnTo>
                  <a:lnTo>
                    <a:pt x="518226" y="777750"/>
                  </a:lnTo>
                  <a:lnTo>
                    <a:pt x="518226" y="881477"/>
                  </a:lnTo>
                  <a:lnTo>
                    <a:pt x="466431" y="881477"/>
                  </a:lnTo>
                  <a:lnTo>
                    <a:pt x="466431" y="985204"/>
                  </a:lnTo>
                  <a:lnTo>
                    <a:pt x="570158" y="985204"/>
                  </a:lnTo>
                  <a:lnTo>
                    <a:pt x="570158" y="622227"/>
                  </a:lnTo>
                  <a:lnTo>
                    <a:pt x="621953" y="622227"/>
                  </a:lnTo>
                  <a:lnTo>
                    <a:pt x="621953" y="985204"/>
                  </a:lnTo>
                  <a:lnTo>
                    <a:pt x="570158" y="985204"/>
                  </a:lnTo>
                  <a:lnTo>
                    <a:pt x="570158" y="1036999"/>
                  </a:lnTo>
                  <a:lnTo>
                    <a:pt x="673885" y="1036999"/>
                  </a:lnTo>
                  <a:lnTo>
                    <a:pt x="673885" y="1088795"/>
                  </a:lnTo>
                  <a:lnTo>
                    <a:pt x="829408" y="1088795"/>
                  </a:lnTo>
                  <a:lnTo>
                    <a:pt x="829408" y="1036999"/>
                  </a:lnTo>
                  <a:lnTo>
                    <a:pt x="777613" y="1036999"/>
                  </a:lnTo>
                  <a:lnTo>
                    <a:pt x="777613" y="985204"/>
                  </a:lnTo>
                  <a:lnTo>
                    <a:pt x="725817" y="985204"/>
                  </a:lnTo>
                  <a:lnTo>
                    <a:pt x="725817" y="777750"/>
                  </a:lnTo>
                  <a:lnTo>
                    <a:pt x="777613" y="777750"/>
                  </a:lnTo>
                  <a:lnTo>
                    <a:pt x="777613" y="674022"/>
                  </a:lnTo>
                  <a:lnTo>
                    <a:pt x="829408" y="674022"/>
                  </a:lnTo>
                  <a:lnTo>
                    <a:pt x="829408" y="777750"/>
                  </a:lnTo>
                  <a:lnTo>
                    <a:pt x="777613" y="777750"/>
                  </a:lnTo>
                  <a:lnTo>
                    <a:pt x="777613" y="985204"/>
                  </a:lnTo>
                  <a:lnTo>
                    <a:pt x="829408" y="985204"/>
                  </a:lnTo>
                  <a:lnTo>
                    <a:pt x="829408" y="1036999"/>
                  </a:lnTo>
                  <a:lnTo>
                    <a:pt x="881203" y="1036999"/>
                  </a:lnTo>
                  <a:lnTo>
                    <a:pt x="881203" y="1088795"/>
                  </a:lnTo>
                  <a:lnTo>
                    <a:pt x="984930" y="1088795"/>
                  </a:lnTo>
                  <a:lnTo>
                    <a:pt x="984930" y="777750"/>
                  </a:lnTo>
                  <a:lnTo>
                    <a:pt x="1036725" y="777750"/>
                  </a:lnTo>
                  <a:lnTo>
                    <a:pt x="1036725" y="622227"/>
                  </a:lnTo>
                  <a:lnTo>
                    <a:pt x="1088521" y="622227"/>
                  </a:lnTo>
                  <a:lnTo>
                    <a:pt x="1088521" y="777750"/>
                  </a:lnTo>
                  <a:lnTo>
                    <a:pt x="1036725" y="777750"/>
                  </a:lnTo>
                  <a:lnTo>
                    <a:pt x="1036725" y="1088795"/>
                  </a:lnTo>
                  <a:lnTo>
                    <a:pt x="1192248" y="1088795"/>
                  </a:lnTo>
                  <a:lnTo>
                    <a:pt x="1192248" y="1036999"/>
                  </a:lnTo>
                  <a:lnTo>
                    <a:pt x="1140453" y="1036999"/>
                  </a:lnTo>
                  <a:lnTo>
                    <a:pt x="1140453" y="985204"/>
                  </a:lnTo>
                  <a:lnTo>
                    <a:pt x="1088658" y="985204"/>
                  </a:lnTo>
                  <a:lnTo>
                    <a:pt x="1088658" y="829682"/>
                  </a:lnTo>
                  <a:lnTo>
                    <a:pt x="1140453" y="829682"/>
                  </a:lnTo>
                  <a:lnTo>
                    <a:pt x="1140453" y="725954"/>
                  </a:lnTo>
                  <a:lnTo>
                    <a:pt x="1192248" y="725954"/>
                  </a:lnTo>
                  <a:lnTo>
                    <a:pt x="1192248" y="207455"/>
                  </a:lnTo>
                  <a:lnTo>
                    <a:pt x="1244043" y="207455"/>
                  </a:lnTo>
                  <a:lnTo>
                    <a:pt x="1244043" y="0"/>
                  </a:lnTo>
                  <a:lnTo>
                    <a:pt x="1192248"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0" name="Google Shape;2600;p39"/>
            <p:cNvSpPr/>
            <p:nvPr/>
          </p:nvSpPr>
          <p:spPr>
            <a:xfrm>
              <a:off x="2725332" y="3215259"/>
              <a:ext cx="673885" cy="569883"/>
            </a:xfrm>
            <a:custGeom>
              <a:rect b="b" l="l" r="r" t="t"/>
              <a:pathLst>
                <a:path extrusionOk="0" h="569883" w="673885">
                  <a:moveTo>
                    <a:pt x="621816" y="103590"/>
                  </a:moveTo>
                  <a:lnTo>
                    <a:pt x="621816" y="51795"/>
                  </a:lnTo>
                  <a:lnTo>
                    <a:pt x="570021" y="51795"/>
                  </a:lnTo>
                  <a:lnTo>
                    <a:pt x="570021" y="103590"/>
                  </a:lnTo>
                  <a:lnTo>
                    <a:pt x="518226" y="103590"/>
                  </a:lnTo>
                  <a:lnTo>
                    <a:pt x="518226" y="51795"/>
                  </a:lnTo>
                  <a:lnTo>
                    <a:pt x="414498" y="51795"/>
                  </a:lnTo>
                  <a:lnTo>
                    <a:pt x="414498" y="0"/>
                  </a:lnTo>
                  <a:lnTo>
                    <a:pt x="362703" y="0"/>
                  </a:lnTo>
                  <a:lnTo>
                    <a:pt x="362703" y="51795"/>
                  </a:lnTo>
                  <a:lnTo>
                    <a:pt x="310908" y="51795"/>
                  </a:lnTo>
                  <a:lnTo>
                    <a:pt x="310908" y="0"/>
                  </a:lnTo>
                  <a:lnTo>
                    <a:pt x="155385" y="0"/>
                  </a:lnTo>
                  <a:lnTo>
                    <a:pt x="155385" y="51795"/>
                  </a:lnTo>
                  <a:lnTo>
                    <a:pt x="103590" y="51795"/>
                  </a:lnTo>
                  <a:lnTo>
                    <a:pt x="103590" y="103590"/>
                  </a:lnTo>
                  <a:lnTo>
                    <a:pt x="155385" y="103590"/>
                  </a:lnTo>
                  <a:lnTo>
                    <a:pt x="155385" y="155385"/>
                  </a:lnTo>
                  <a:lnTo>
                    <a:pt x="51658" y="155385"/>
                  </a:lnTo>
                  <a:lnTo>
                    <a:pt x="51658" y="207181"/>
                  </a:lnTo>
                  <a:lnTo>
                    <a:pt x="155385" y="207181"/>
                  </a:lnTo>
                  <a:lnTo>
                    <a:pt x="155385" y="258976"/>
                  </a:lnTo>
                  <a:lnTo>
                    <a:pt x="259113" y="258976"/>
                  </a:lnTo>
                  <a:lnTo>
                    <a:pt x="259113" y="310771"/>
                  </a:lnTo>
                  <a:lnTo>
                    <a:pt x="207318" y="310771"/>
                  </a:lnTo>
                  <a:lnTo>
                    <a:pt x="207318" y="362566"/>
                  </a:lnTo>
                  <a:lnTo>
                    <a:pt x="362840" y="362566"/>
                  </a:lnTo>
                  <a:lnTo>
                    <a:pt x="362840" y="310771"/>
                  </a:lnTo>
                  <a:lnTo>
                    <a:pt x="414635" y="310771"/>
                  </a:lnTo>
                  <a:lnTo>
                    <a:pt x="414635" y="362566"/>
                  </a:lnTo>
                  <a:lnTo>
                    <a:pt x="362840" y="362566"/>
                  </a:lnTo>
                  <a:lnTo>
                    <a:pt x="362840" y="414361"/>
                  </a:lnTo>
                  <a:lnTo>
                    <a:pt x="207318" y="414361"/>
                  </a:lnTo>
                  <a:lnTo>
                    <a:pt x="207318" y="362566"/>
                  </a:lnTo>
                  <a:lnTo>
                    <a:pt x="155523" y="362566"/>
                  </a:lnTo>
                  <a:lnTo>
                    <a:pt x="155523" y="414361"/>
                  </a:lnTo>
                  <a:lnTo>
                    <a:pt x="103727" y="414361"/>
                  </a:lnTo>
                  <a:lnTo>
                    <a:pt x="103727" y="362566"/>
                  </a:lnTo>
                  <a:lnTo>
                    <a:pt x="51932" y="362566"/>
                  </a:lnTo>
                  <a:lnTo>
                    <a:pt x="51932" y="310771"/>
                  </a:lnTo>
                  <a:lnTo>
                    <a:pt x="103727" y="310771"/>
                  </a:lnTo>
                  <a:lnTo>
                    <a:pt x="103727" y="362566"/>
                  </a:lnTo>
                  <a:lnTo>
                    <a:pt x="155523" y="362566"/>
                  </a:lnTo>
                  <a:lnTo>
                    <a:pt x="155523" y="258839"/>
                  </a:lnTo>
                  <a:lnTo>
                    <a:pt x="51795" y="258839"/>
                  </a:lnTo>
                  <a:lnTo>
                    <a:pt x="51795" y="207044"/>
                  </a:lnTo>
                  <a:lnTo>
                    <a:pt x="0" y="207044"/>
                  </a:lnTo>
                  <a:lnTo>
                    <a:pt x="0" y="414498"/>
                  </a:lnTo>
                  <a:lnTo>
                    <a:pt x="51795" y="414498"/>
                  </a:lnTo>
                  <a:lnTo>
                    <a:pt x="51795" y="466293"/>
                  </a:lnTo>
                  <a:lnTo>
                    <a:pt x="103590" y="466293"/>
                  </a:lnTo>
                  <a:lnTo>
                    <a:pt x="103590" y="518089"/>
                  </a:lnTo>
                  <a:lnTo>
                    <a:pt x="259113" y="518089"/>
                  </a:lnTo>
                  <a:lnTo>
                    <a:pt x="259113" y="569884"/>
                  </a:lnTo>
                  <a:lnTo>
                    <a:pt x="362840" y="569884"/>
                  </a:lnTo>
                  <a:lnTo>
                    <a:pt x="362840" y="518089"/>
                  </a:lnTo>
                  <a:lnTo>
                    <a:pt x="466568" y="518089"/>
                  </a:lnTo>
                  <a:lnTo>
                    <a:pt x="466568" y="466293"/>
                  </a:lnTo>
                  <a:lnTo>
                    <a:pt x="570295" y="466293"/>
                  </a:lnTo>
                  <a:lnTo>
                    <a:pt x="570295" y="414498"/>
                  </a:lnTo>
                  <a:lnTo>
                    <a:pt x="622090" y="414498"/>
                  </a:lnTo>
                  <a:lnTo>
                    <a:pt x="622090" y="310771"/>
                  </a:lnTo>
                  <a:lnTo>
                    <a:pt x="673885" y="310771"/>
                  </a:lnTo>
                  <a:lnTo>
                    <a:pt x="673885" y="103316"/>
                  </a:lnTo>
                  <a:lnTo>
                    <a:pt x="622090" y="103316"/>
                  </a:lnTo>
                  <a:close/>
                  <a:moveTo>
                    <a:pt x="466293" y="207318"/>
                  </a:moveTo>
                  <a:lnTo>
                    <a:pt x="414498" y="207318"/>
                  </a:lnTo>
                  <a:lnTo>
                    <a:pt x="414498" y="259113"/>
                  </a:lnTo>
                  <a:lnTo>
                    <a:pt x="310771" y="259113"/>
                  </a:lnTo>
                  <a:lnTo>
                    <a:pt x="310771" y="207318"/>
                  </a:lnTo>
                  <a:lnTo>
                    <a:pt x="414498" y="207318"/>
                  </a:lnTo>
                  <a:lnTo>
                    <a:pt x="414498" y="155523"/>
                  </a:lnTo>
                  <a:lnTo>
                    <a:pt x="310771" y="155523"/>
                  </a:lnTo>
                  <a:lnTo>
                    <a:pt x="310771" y="103727"/>
                  </a:lnTo>
                  <a:lnTo>
                    <a:pt x="414498" y="103727"/>
                  </a:lnTo>
                  <a:lnTo>
                    <a:pt x="414498" y="155523"/>
                  </a:lnTo>
                  <a:lnTo>
                    <a:pt x="466293" y="155523"/>
                  </a:lnTo>
                  <a:lnTo>
                    <a:pt x="466293" y="2073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1" name="Google Shape;2601;p39"/>
            <p:cNvSpPr/>
            <p:nvPr/>
          </p:nvSpPr>
          <p:spPr>
            <a:xfrm>
              <a:off x="2880580" y="3474372"/>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2" name="Google Shape;2602;p39"/>
            <p:cNvSpPr/>
            <p:nvPr/>
          </p:nvSpPr>
          <p:spPr>
            <a:xfrm>
              <a:off x="2362081" y="316332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3" name="Google Shape;2603;p39"/>
            <p:cNvSpPr/>
            <p:nvPr/>
          </p:nvSpPr>
          <p:spPr>
            <a:xfrm>
              <a:off x="2414013" y="326691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4" name="Google Shape;2604;p39"/>
            <p:cNvSpPr/>
            <p:nvPr/>
          </p:nvSpPr>
          <p:spPr>
            <a:xfrm>
              <a:off x="2414013" y="33706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5" name="Google Shape;2605;p39"/>
            <p:cNvSpPr/>
            <p:nvPr/>
          </p:nvSpPr>
          <p:spPr>
            <a:xfrm>
              <a:off x="2362081" y="3474372"/>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6" name="Google Shape;2606;p39"/>
            <p:cNvSpPr/>
            <p:nvPr/>
          </p:nvSpPr>
          <p:spPr>
            <a:xfrm>
              <a:off x="2362081"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7" name="Google Shape;2607;p39"/>
            <p:cNvSpPr/>
            <p:nvPr/>
          </p:nvSpPr>
          <p:spPr>
            <a:xfrm>
              <a:off x="2310285" y="36816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8" name="Google Shape;2608;p39"/>
            <p:cNvSpPr/>
            <p:nvPr/>
          </p:nvSpPr>
          <p:spPr>
            <a:xfrm>
              <a:off x="2258490" y="378541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9" name="Google Shape;2609;p39"/>
            <p:cNvSpPr/>
            <p:nvPr/>
          </p:nvSpPr>
          <p:spPr>
            <a:xfrm>
              <a:off x="2206558" y="38891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0" name="Google Shape;2610;p39"/>
            <p:cNvSpPr/>
            <p:nvPr/>
          </p:nvSpPr>
          <p:spPr>
            <a:xfrm>
              <a:off x="2206558" y="399287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1" name="Google Shape;2611;p39"/>
            <p:cNvSpPr/>
            <p:nvPr/>
          </p:nvSpPr>
          <p:spPr>
            <a:xfrm>
              <a:off x="2258490" y="3992871"/>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2" name="Google Shape;2612;p39"/>
            <p:cNvSpPr/>
            <p:nvPr/>
          </p:nvSpPr>
          <p:spPr>
            <a:xfrm>
              <a:off x="2154763" y="409646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3" name="Google Shape;2613;p39"/>
            <p:cNvSpPr/>
            <p:nvPr/>
          </p:nvSpPr>
          <p:spPr>
            <a:xfrm>
              <a:off x="2102831" y="42001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4" name="Google Shape;2614;p39"/>
            <p:cNvSpPr/>
            <p:nvPr/>
          </p:nvSpPr>
          <p:spPr>
            <a:xfrm>
              <a:off x="2102831" y="430391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5" name="Google Shape;2615;p39"/>
            <p:cNvSpPr/>
            <p:nvPr/>
          </p:nvSpPr>
          <p:spPr>
            <a:xfrm>
              <a:off x="2102831" y="44076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6" name="Google Shape;2616;p39"/>
            <p:cNvSpPr/>
            <p:nvPr/>
          </p:nvSpPr>
          <p:spPr>
            <a:xfrm>
              <a:off x="2154763" y="451123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7" name="Google Shape;2617;p39"/>
            <p:cNvSpPr/>
            <p:nvPr/>
          </p:nvSpPr>
          <p:spPr>
            <a:xfrm>
              <a:off x="3243557" y="36816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8" name="Google Shape;2618;p39"/>
            <p:cNvSpPr/>
            <p:nvPr/>
          </p:nvSpPr>
          <p:spPr>
            <a:xfrm>
              <a:off x="3243557" y="3889144"/>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9" name="Google Shape;2619;p39"/>
            <p:cNvSpPr/>
            <p:nvPr/>
          </p:nvSpPr>
          <p:spPr>
            <a:xfrm>
              <a:off x="3139830" y="4044667"/>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0" name="Google Shape;2620;p39"/>
            <p:cNvSpPr/>
            <p:nvPr/>
          </p:nvSpPr>
          <p:spPr>
            <a:xfrm>
              <a:off x="3088035" y="4148394"/>
              <a:ext cx="51795" cy="259249"/>
            </a:xfrm>
            <a:custGeom>
              <a:rect b="b" l="l" r="r" t="t"/>
              <a:pathLst>
                <a:path extrusionOk="0" h="259249" w="51795">
                  <a:moveTo>
                    <a:pt x="0" y="0"/>
                  </a:moveTo>
                  <a:lnTo>
                    <a:pt x="51795" y="0"/>
                  </a:lnTo>
                  <a:lnTo>
                    <a:pt x="51795" y="259250"/>
                  </a:lnTo>
                  <a:lnTo>
                    <a:pt x="0" y="25925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1" name="Google Shape;2621;p39"/>
            <p:cNvSpPr/>
            <p:nvPr/>
          </p:nvSpPr>
          <p:spPr>
            <a:xfrm>
              <a:off x="3139830" y="4407644"/>
              <a:ext cx="51795" cy="155522"/>
            </a:xfrm>
            <a:custGeom>
              <a:rect b="b" l="l" r="r" t="t"/>
              <a:pathLst>
                <a:path extrusionOk="0" h="155522" w="51795">
                  <a:moveTo>
                    <a:pt x="0" y="0"/>
                  </a:moveTo>
                  <a:lnTo>
                    <a:pt x="51795" y="0"/>
                  </a:lnTo>
                  <a:lnTo>
                    <a:pt x="51795" y="155523"/>
                  </a:lnTo>
                  <a:lnTo>
                    <a:pt x="0" y="15552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2" name="Google Shape;2622;p39"/>
            <p:cNvSpPr/>
            <p:nvPr/>
          </p:nvSpPr>
          <p:spPr>
            <a:xfrm>
              <a:off x="3191625" y="399287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3" name="Google Shape;2623;p39"/>
            <p:cNvSpPr/>
            <p:nvPr/>
          </p:nvSpPr>
          <p:spPr>
            <a:xfrm>
              <a:off x="3295353" y="3733622"/>
              <a:ext cx="51795" cy="155522"/>
            </a:xfrm>
            <a:custGeom>
              <a:rect b="b" l="l" r="r" t="t"/>
              <a:pathLst>
                <a:path extrusionOk="0" h="155522" w="51795">
                  <a:moveTo>
                    <a:pt x="0" y="0"/>
                  </a:moveTo>
                  <a:lnTo>
                    <a:pt x="51795" y="0"/>
                  </a:lnTo>
                  <a:lnTo>
                    <a:pt x="51795" y="155523"/>
                  </a:lnTo>
                  <a:lnTo>
                    <a:pt x="0" y="15552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4" name="Google Shape;2624;p39"/>
            <p:cNvSpPr/>
            <p:nvPr/>
          </p:nvSpPr>
          <p:spPr>
            <a:xfrm>
              <a:off x="2673263" y="3785417"/>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5" name="Google Shape;2625;p39"/>
            <p:cNvSpPr/>
            <p:nvPr/>
          </p:nvSpPr>
          <p:spPr>
            <a:xfrm>
              <a:off x="2725058" y="38891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6" name="Google Shape;2626;p39"/>
            <p:cNvSpPr/>
            <p:nvPr/>
          </p:nvSpPr>
          <p:spPr>
            <a:xfrm>
              <a:off x="2517603" y="3889144"/>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7" name="Google Shape;2627;p39"/>
            <p:cNvSpPr/>
            <p:nvPr/>
          </p:nvSpPr>
          <p:spPr>
            <a:xfrm>
              <a:off x="2569535" y="399287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8" name="Google Shape;2628;p39"/>
            <p:cNvSpPr/>
            <p:nvPr/>
          </p:nvSpPr>
          <p:spPr>
            <a:xfrm>
              <a:off x="2362081" y="3992871"/>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9" name="Google Shape;2629;p39"/>
            <p:cNvSpPr/>
            <p:nvPr/>
          </p:nvSpPr>
          <p:spPr>
            <a:xfrm>
              <a:off x="2414013" y="394093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0" name="Google Shape;2630;p39"/>
            <p:cNvSpPr/>
            <p:nvPr/>
          </p:nvSpPr>
          <p:spPr>
            <a:xfrm>
              <a:off x="2569535" y="383734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1" name="Google Shape;2631;p39"/>
            <p:cNvSpPr/>
            <p:nvPr/>
          </p:nvSpPr>
          <p:spPr>
            <a:xfrm>
              <a:off x="2880580"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2" name="Google Shape;2632;p39"/>
            <p:cNvSpPr/>
            <p:nvPr/>
          </p:nvSpPr>
          <p:spPr>
            <a:xfrm>
              <a:off x="2984308"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3" name="Google Shape;2633;p39"/>
            <p:cNvSpPr/>
            <p:nvPr/>
          </p:nvSpPr>
          <p:spPr>
            <a:xfrm>
              <a:off x="3347148"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4" name="Google Shape;2634;p39"/>
            <p:cNvSpPr/>
            <p:nvPr/>
          </p:nvSpPr>
          <p:spPr>
            <a:xfrm>
              <a:off x="3243557"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5" name="Google Shape;2635;p39"/>
            <p:cNvSpPr/>
            <p:nvPr/>
          </p:nvSpPr>
          <p:spPr>
            <a:xfrm>
              <a:off x="2725058"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6" name="Google Shape;2636;p39"/>
            <p:cNvSpPr/>
            <p:nvPr/>
          </p:nvSpPr>
          <p:spPr>
            <a:xfrm>
              <a:off x="2621330"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7" name="Google Shape;2637;p39"/>
            <p:cNvSpPr/>
            <p:nvPr/>
          </p:nvSpPr>
          <p:spPr>
            <a:xfrm>
              <a:off x="2517603" y="451123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8" name="Google Shape;2638;p39"/>
            <p:cNvSpPr/>
            <p:nvPr/>
          </p:nvSpPr>
          <p:spPr>
            <a:xfrm>
              <a:off x="2621330" y="425212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9" name="Google Shape;2639;p39"/>
            <p:cNvSpPr/>
            <p:nvPr/>
          </p:nvSpPr>
          <p:spPr>
            <a:xfrm>
              <a:off x="2569535" y="42001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0" name="Google Shape;2640;p39"/>
            <p:cNvSpPr/>
            <p:nvPr/>
          </p:nvSpPr>
          <p:spPr>
            <a:xfrm>
              <a:off x="2932375" y="409646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1" name="Google Shape;2641;p39"/>
            <p:cNvSpPr/>
            <p:nvPr/>
          </p:nvSpPr>
          <p:spPr>
            <a:xfrm>
              <a:off x="2880580" y="3785417"/>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2" name="Google Shape;2642;p39"/>
            <p:cNvSpPr/>
            <p:nvPr/>
          </p:nvSpPr>
          <p:spPr>
            <a:xfrm>
              <a:off x="3347148" y="409646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3" name="Google Shape;2643;p39"/>
            <p:cNvSpPr/>
            <p:nvPr/>
          </p:nvSpPr>
          <p:spPr>
            <a:xfrm>
              <a:off x="2725058" y="37336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4" name="Google Shape;2644;p39"/>
            <p:cNvSpPr/>
            <p:nvPr/>
          </p:nvSpPr>
          <p:spPr>
            <a:xfrm>
              <a:off x="2776853" y="3785417"/>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5" name="Google Shape;2645;p39"/>
            <p:cNvSpPr/>
            <p:nvPr/>
          </p:nvSpPr>
          <p:spPr>
            <a:xfrm>
              <a:off x="3243557" y="32151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6" name="Google Shape;2646;p39"/>
            <p:cNvSpPr/>
            <p:nvPr/>
          </p:nvSpPr>
          <p:spPr>
            <a:xfrm>
              <a:off x="3036103" y="316332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7" name="Google Shape;2647;p39"/>
            <p:cNvSpPr/>
            <p:nvPr/>
          </p:nvSpPr>
          <p:spPr>
            <a:xfrm>
              <a:off x="2932375" y="30595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8" name="Google Shape;2648;p39"/>
            <p:cNvSpPr/>
            <p:nvPr/>
          </p:nvSpPr>
          <p:spPr>
            <a:xfrm>
              <a:off x="3502807" y="331884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9" name="Google Shape;2649;p39"/>
            <p:cNvSpPr/>
            <p:nvPr/>
          </p:nvSpPr>
          <p:spPr>
            <a:xfrm>
              <a:off x="3450875" y="33706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0" name="Google Shape;2650;p39"/>
            <p:cNvSpPr/>
            <p:nvPr/>
          </p:nvSpPr>
          <p:spPr>
            <a:xfrm>
              <a:off x="2880580" y="3111395"/>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1" name="Google Shape;2651;p39"/>
            <p:cNvSpPr/>
            <p:nvPr/>
          </p:nvSpPr>
          <p:spPr>
            <a:xfrm>
              <a:off x="2621330" y="3889144"/>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2" name="Google Shape;2652;p39"/>
            <p:cNvSpPr/>
            <p:nvPr/>
          </p:nvSpPr>
          <p:spPr>
            <a:xfrm>
              <a:off x="2465808" y="3992871"/>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3" name="Google Shape;2653;p39"/>
            <p:cNvSpPr/>
            <p:nvPr/>
          </p:nvSpPr>
          <p:spPr>
            <a:xfrm>
              <a:off x="2414013" y="409646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54" name="Google Shape;2654;p39"/>
          <p:cNvGrpSpPr/>
          <p:nvPr/>
        </p:nvGrpSpPr>
        <p:grpSpPr>
          <a:xfrm>
            <a:off x="4004275" y="2917539"/>
            <a:ext cx="893657" cy="1092228"/>
            <a:chOff x="5524737" y="2904077"/>
            <a:chExt cx="1399839" cy="1710884"/>
          </a:xfrm>
        </p:grpSpPr>
        <p:sp>
          <p:nvSpPr>
            <p:cNvPr id="2655" name="Google Shape;2655;p39"/>
            <p:cNvSpPr/>
            <p:nvPr/>
          </p:nvSpPr>
          <p:spPr>
            <a:xfrm>
              <a:off x="5576669" y="3733622"/>
              <a:ext cx="259249" cy="51795"/>
            </a:xfrm>
            <a:custGeom>
              <a:rect b="b" l="l" r="r" t="t"/>
              <a:pathLst>
                <a:path extrusionOk="0" h="51795" w="259249">
                  <a:moveTo>
                    <a:pt x="0" y="0"/>
                  </a:moveTo>
                  <a:lnTo>
                    <a:pt x="259250" y="0"/>
                  </a:lnTo>
                  <a:lnTo>
                    <a:pt x="259250"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6" name="Google Shape;2656;p39"/>
            <p:cNvSpPr/>
            <p:nvPr/>
          </p:nvSpPr>
          <p:spPr>
            <a:xfrm>
              <a:off x="5524737" y="36816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7" name="Google Shape;2657;p39"/>
            <p:cNvSpPr/>
            <p:nvPr/>
          </p:nvSpPr>
          <p:spPr>
            <a:xfrm>
              <a:off x="5576669" y="362989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8" name="Google Shape;2658;p39"/>
            <p:cNvSpPr/>
            <p:nvPr/>
          </p:nvSpPr>
          <p:spPr>
            <a:xfrm>
              <a:off x="5835919"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9" name="Google Shape;2659;p39"/>
            <p:cNvSpPr/>
            <p:nvPr/>
          </p:nvSpPr>
          <p:spPr>
            <a:xfrm>
              <a:off x="5732192" y="4303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0" name="Google Shape;2660;p39"/>
            <p:cNvSpPr/>
            <p:nvPr/>
          </p:nvSpPr>
          <p:spPr>
            <a:xfrm>
              <a:off x="5783987"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1" name="Google Shape;2661;p39"/>
            <p:cNvSpPr/>
            <p:nvPr/>
          </p:nvSpPr>
          <p:spPr>
            <a:xfrm>
              <a:off x="5835919"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2" name="Google Shape;2662;p39"/>
            <p:cNvSpPr/>
            <p:nvPr/>
          </p:nvSpPr>
          <p:spPr>
            <a:xfrm>
              <a:off x="5628464" y="4511234"/>
              <a:ext cx="51795" cy="51795"/>
            </a:xfrm>
            <a:custGeom>
              <a:rect b="b" l="l" r="r" t="t"/>
              <a:pathLst>
                <a:path extrusionOk="0" h="51795" w="51795">
                  <a:moveTo>
                    <a:pt x="0" y="0"/>
                  </a:moveTo>
                  <a:lnTo>
                    <a:pt x="51795" y="0"/>
                  </a:lnTo>
                  <a:lnTo>
                    <a:pt x="51795"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3" name="Google Shape;2663;p39"/>
            <p:cNvSpPr/>
            <p:nvPr/>
          </p:nvSpPr>
          <p:spPr>
            <a:xfrm>
              <a:off x="6250691"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4" name="Google Shape;2664;p39"/>
            <p:cNvSpPr/>
            <p:nvPr/>
          </p:nvSpPr>
          <p:spPr>
            <a:xfrm>
              <a:off x="6302486"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5" name="Google Shape;2665;p39"/>
            <p:cNvSpPr/>
            <p:nvPr/>
          </p:nvSpPr>
          <p:spPr>
            <a:xfrm>
              <a:off x="6146964" y="4459439"/>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6" name="Google Shape;2666;p39"/>
            <p:cNvSpPr/>
            <p:nvPr/>
          </p:nvSpPr>
          <p:spPr>
            <a:xfrm>
              <a:off x="5576669" y="4459439"/>
              <a:ext cx="51795" cy="51795"/>
            </a:xfrm>
            <a:custGeom>
              <a:rect b="b" l="l" r="r" t="t"/>
              <a:pathLst>
                <a:path extrusionOk="0" h="51795" w="51795">
                  <a:moveTo>
                    <a:pt x="0" y="0"/>
                  </a:moveTo>
                  <a:lnTo>
                    <a:pt x="51795" y="0"/>
                  </a:lnTo>
                  <a:lnTo>
                    <a:pt x="51795"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7" name="Google Shape;2667;p39"/>
            <p:cNvSpPr/>
            <p:nvPr/>
          </p:nvSpPr>
          <p:spPr>
            <a:xfrm>
              <a:off x="5887714"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8" name="Google Shape;2668;p39"/>
            <p:cNvSpPr/>
            <p:nvPr/>
          </p:nvSpPr>
          <p:spPr>
            <a:xfrm>
              <a:off x="5524737" y="4563166"/>
              <a:ext cx="362977" cy="51795"/>
            </a:xfrm>
            <a:custGeom>
              <a:rect b="b" l="l" r="r" t="t"/>
              <a:pathLst>
                <a:path extrusionOk="0" h="51795" w="362977">
                  <a:moveTo>
                    <a:pt x="0" y="0"/>
                  </a:moveTo>
                  <a:lnTo>
                    <a:pt x="362977" y="0"/>
                  </a:lnTo>
                  <a:lnTo>
                    <a:pt x="362977"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9" name="Google Shape;2669;p39"/>
            <p:cNvSpPr/>
            <p:nvPr/>
          </p:nvSpPr>
          <p:spPr>
            <a:xfrm>
              <a:off x="5939509" y="4563166"/>
              <a:ext cx="674022" cy="51795"/>
            </a:xfrm>
            <a:custGeom>
              <a:rect b="b" l="l" r="r" t="t"/>
              <a:pathLst>
                <a:path extrusionOk="0" h="51795" w="674022">
                  <a:moveTo>
                    <a:pt x="0" y="0"/>
                  </a:moveTo>
                  <a:lnTo>
                    <a:pt x="674022" y="0"/>
                  </a:lnTo>
                  <a:lnTo>
                    <a:pt x="674022"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0" name="Google Shape;2670;p39"/>
            <p:cNvSpPr/>
            <p:nvPr/>
          </p:nvSpPr>
          <p:spPr>
            <a:xfrm>
              <a:off x="5732192" y="3992871"/>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1" name="Google Shape;2671;p39"/>
            <p:cNvSpPr/>
            <p:nvPr/>
          </p:nvSpPr>
          <p:spPr>
            <a:xfrm>
              <a:off x="5783987" y="38891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2" name="Google Shape;2672;p39"/>
            <p:cNvSpPr/>
            <p:nvPr/>
          </p:nvSpPr>
          <p:spPr>
            <a:xfrm>
              <a:off x="5680259" y="4096462"/>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3" name="Google Shape;2673;p39"/>
            <p:cNvSpPr/>
            <p:nvPr/>
          </p:nvSpPr>
          <p:spPr>
            <a:xfrm>
              <a:off x="5680259" y="35780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4" name="Google Shape;2674;p39"/>
            <p:cNvSpPr/>
            <p:nvPr/>
          </p:nvSpPr>
          <p:spPr>
            <a:xfrm>
              <a:off x="5887714" y="357809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5" name="Google Shape;2675;p39"/>
            <p:cNvSpPr/>
            <p:nvPr/>
          </p:nvSpPr>
          <p:spPr>
            <a:xfrm>
              <a:off x="5835919" y="36816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6" name="Google Shape;2676;p39"/>
            <p:cNvSpPr/>
            <p:nvPr/>
          </p:nvSpPr>
          <p:spPr>
            <a:xfrm>
              <a:off x="5576669" y="3578099"/>
              <a:ext cx="311045" cy="155522"/>
            </a:xfrm>
            <a:custGeom>
              <a:rect b="b" l="l" r="r" t="t"/>
              <a:pathLst>
                <a:path extrusionOk="0" h="155522" w="311045">
                  <a:moveTo>
                    <a:pt x="311045" y="0"/>
                  </a:moveTo>
                  <a:lnTo>
                    <a:pt x="311045" y="103590"/>
                  </a:lnTo>
                  <a:lnTo>
                    <a:pt x="259250" y="103590"/>
                  </a:lnTo>
                  <a:lnTo>
                    <a:pt x="259250" y="155523"/>
                  </a:lnTo>
                  <a:lnTo>
                    <a:pt x="0" y="155523"/>
                  </a:lnTo>
                  <a:lnTo>
                    <a:pt x="0" y="103590"/>
                  </a:lnTo>
                  <a:lnTo>
                    <a:pt x="103590" y="103590"/>
                  </a:lnTo>
                  <a:lnTo>
                    <a:pt x="103590" y="51795"/>
                  </a:lnTo>
                  <a:lnTo>
                    <a:pt x="155523" y="51795"/>
                  </a:lnTo>
                  <a:lnTo>
                    <a:pt x="155523" y="0"/>
                  </a:lnTo>
                  <a:lnTo>
                    <a:pt x="311045"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7" name="Google Shape;2677;p39"/>
            <p:cNvSpPr/>
            <p:nvPr/>
          </p:nvSpPr>
          <p:spPr>
            <a:xfrm>
              <a:off x="5732192" y="352616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8" name="Google Shape;2678;p39"/>
            <p:cNvSpPr/>
            <p:nvPr/>
          </p:nvSpPr>
          <p:spPr>
            <a:xfrm>
              <a:off x="5939509" y="3474372"/>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9" name="Google Shape;2679;p39"/>
            <p:cNvSpPr/>
            <p:nvPr/>
          </p:nvSpPr>
          <p:spPr>
            <a:xfrm>
              <a:off x="5732192"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0" name="Google Shape;2680;p39"/>
            <p:cNvSpPr/>
            <p:nvPr/>
          </p:nvSpPr>
          <p:spPr>
            <a:xfrm>
              <a:off x="5783987" y="33188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1" name="Google Shape;2681;p39"/>
            <p:cNvSpPr/>
            <p:nvPr/>
          </p:nvSpPr>
          <p:spPr>
            <a:xfrm>
              <a:off x="5783987"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2" name="Google Shape;2682;p39"/>
            <p:cNvSpPr/>
            <p:nvPr/>
          </p:nvSpPr>
          <p:spPr>
            <a:xfrm>
              <a:off x="5991441" y="300780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3" name="Google Shape;2683;p39"/>
            <p:cNvSpPr/>
            <p:nvPr/>
          </p:nvSpPr>
          <p:spPr>
            <a:xfrm>
              <a:off x="6250691" y="300780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4" name="Google Shape;2684;p39"/>
            <p:cNvSpPr/>
            <p:nvPr/>
          </p:nvSpPr>
          <p:spPr>
            <a:xfrm>
              <a:off x="5732192" y="305959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5" name="Google Shape;2685;p39"/>
            <p:cNvSpPr/>
            <p:nvPr/>
          </p:nvSpPr>
          <p:spPr>
            <a:xfrm>
              <a:off x="5887714"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6" name="Google Shape;2686;p39"/>
            <p:cNvSpPr/>
            <p:nvPr/>
          </p:nvSpPr>
          <p:spPr>
            <a:xfrm>
              <a:off x="5887714"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7" name="Google Shape;2687;p39"/>
            <p:cNvSpPr/>
            <p:nvPr/>
          </p:nvSpPr>
          <p:spPr>
            <a:xfrm>
              <a:off x="5939509" y="290407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8" name="Google Shape;2688;p39"/>
            <p:cNvSpPr/>
            <p:nvPr/>
          </p:nvSpPr>
          <p:spPr>
            <a:xfrm>
              <a:off x="6043237"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9" name="Google Shape;2689;p39"/>
            <p:cNvSpPr/>
            <p:nvPr/>
          </p:nvSpPr>
          <p:spPr>
            <a:xfrm>
              <a:off x="6095169" y="3007804"/>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0" name="Google Shape;2690;p39"/>
            <p:cNvSpPr/>
            <p:nvPr/>
          </p:nvSpPr>
          <p:spPr>
            <a:xfrm>
              <a:off x="6146964" y="316332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1" name="Google Shape;2691;p39"/>
            <p:cNvSpPr/>
            <p:nvPr/>
          </p:nvSpPr>
          <p:spPr>
            <a:xfrm>
              <a:off x="6146964"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2" name="Google Shape;2692;p39"/>
            <p:cNvSpPr/>
            <p:nvPr/>
          </p:nvSpPr>
          <p:spPr>
            <a:xfrm>
              <a:off x="6302486"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3" name="Google Shape;2693;p39"/>
            <p:cNvSpPr/>
            <p:nvPr/>
          </p:nvSpPr>
          <p:spPr>
            <a:xfrm>
              <a:off x="6250691"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4" name="Google Shape;2694;p39"/>
            <p:cNvSpPr/>
            <p:nvPr/>
          </p:nvSpPr>
          <p:spPr>
            <a:xfrm>
              <a:off x="6250691" y="3318849"/>
              <a:ext cx="103727" cy="51795"/>
            </a:xfrm>
            <a:custGeom>
              <a:rect b="b" l="l" r="r" t="t"/>
              <a:pathLst>
                <a:path extrusionOk="0" h="51795" w="103727">
                  <a:moveTo>
                    <a:pt x="0" y="0"/>
                  </a:moveTo>
                  <a:lnTo>
                    <a:pt x="103727" y="0"/>
                  </a:lnTo>
                  <a:lnTo>
                    <a:pt x="103727"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5" name="Google Shape;2695;p39"/>
            <p:cNvSpPr/>
            <p:nvPr/>
          </p:nvSpPr>
          <p:spPr>
            <a:xfrm>
              <a:off x="6302486" y="3111395"/>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6" name="Google Shape;2696;p39"/>
            <p:cNvSpPr/>
            <p:nvPr/>
          </p:nvSpPr>
          <p:spPr>
            <a:xfrm>
              <a:off x="6354282"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7" name="Google Shape;2697;p39"/>
            <p:cNvSpPr/>
            <p:nvPr/>
          </p:nvSpPr>
          <p:spPr>
            <a:xfrm>
              <a:off x="6354282"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8" name="Google Shape;2698;p39"/>
            <p:cNvSpPr/>
            <p:nvPr/>
          </p:nvSpPr>
          <p:spPr>
            <a:xfrm>
              <a:off x="6250691" y="342257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9" name="Google Shape;2699;p39"/>
            <p:cNvSpPr/>
            <p:nvPr/>
          </p:nvSpPr>
          <p:spPr>
            <a:xfrm>
              <a:off x="6406214" y="3266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0" name="Google Shape;2700;p39"/>
            <p:cNvSpPr/>
            <p:nvPr/>
          </p:nvSpPr>
          <p:spPr>
            <a:xfrm>
              <a:off x="6354282" y="300780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1" name="Google Shape;2701;p39"/>
            <p:cNvSpPr/>
            <p:nvPr/>
          </p:nvSpPr>
          <p:spPr>
            <a:xfrm>
              <a:off x="6198759" y="2904077"/>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2" name="Google Shape;2702;p39"/>
            <p:cNvSpPr/>
            <p:nvPr/>
          </p:nvSpPr>
          <p:spPr>
            <a:xfrm>
              <a:off x="5939509" y="316332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3" name="Google Shape;2703;p39"/>
            <p:cNvSpPr/>
            <p:nvPr/>
          </p:nvSpPr>
          <p:spPr>
            <a:xfrm>
              <a:off x="5628464" y="305959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4" name="Google Shape;2704;p39"/>
            <p:cNvSpPr/>
            <p:nvPr/>
          </p:nvSpPr>
          <p:spPr>
            <a:xfrm>
              <a:off x="5732192" y="2955872"/>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5" name="Google Shape;2705;p39"/>
            <p:cNvSpPr/>
            <p:nvPr/>
          </p:nvSpPr>
          <p:spPr>
            <a:xfrm>
              <a:off x="5835919" y="300780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6" name="Google Shape;2706;p39"/>
            <p:cNvSpPr/>
            <p:nvPr/>
          </p:nvSpPr>
          <p:spPr>
            <a:xfrm>
              <a:off x="5680259" y="300780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7" name="Google Shape;2707;p39"/>
            <p:cNvSpPr/>
            <p:nvPr/>
          </p:nvSpPr>
          <p:spPr>
            <a:xfrm>
              <a:off x="5680259" y="316332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8" name="Google Shape;2708;p39"/>
            <p:cNvSpPr/>
            <p:nvPr/>
          </p:nvSpPr>
          <p:spPr>
            <a:xfrm>
              <a:off x="6095169" y="33188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9" name="Google Shape;2709;p39"/>
            <p:cNvSpPr/>
            <p:nvPr/>
          </p:nvSpPr>
          <p:spPr>
            <a:xfrm>
              <a:off x="6146964" y="33706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0" name="Google Shape;2710;p39"/>
            <p:cNvSpPr/>
            <p:nvPr/>
          </p:nvSpPr>
          <p:spPr>
            <a:xfrm>
              <a:off x="6146964" y="36816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1" name="Google Shape;2711;p39"/>
            <p:cNvSpPr/>
            <p:nvPr/>
          </p:nvSpPr>
          <p:spPr>
            <a:xfrm>
              <a:off x="6095169"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2" name="Google Shape;2712;p39"/>
            <p:cNvSpPr/>
            <p:nvPr/>
          </p:nvSpPr>
          <p:spPr>
            <a:xfrm>
              <a:off x="6043237" y="38891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3" name="Google Shape;2713;p39"/>
            <p:cNvSpPr/>
            <p:nvPr/>
          </p:nvSpPr>
          <p:spPr>
            <a:xfrm>
              <a:off x="6146964" y="3837349"/>
              <a:ext cx="311045" cy="51795"/>
            </a:xfrm>
            <a:custGeom>
              <a:rect b="b" l="l" r="r" t="t"/>
              <a:pathLst>
                <a:path extrusionOk="0" h="51795" w="311045">
                  <a:moveTo>
                    <a:pt x="0" y="0"/>
                  </a:moveTo>
                  <a:lnTo>
                    <a:pt x="311045" y="0"/>
                  </a:lnTo>
                  <a:lnTo>
                    <a:pt x="31104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4" name="Google Shape;2714;p39"/>
            <p:cNvSpPr/>
            <p:nvPr/>
          </p:nvSpPr>
          <p:spPr>
            <a:xfrm>
              <a:off x="6458009" y="3889144"/>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5" name="Google Shape;2715;p39"/>
            <p:cNvSpPr/>
            <p:nvPr/>
          </p:nvSpPr>
          <p:spPr>
            <a:xfrm>
              <a:off x="6613531" y="394093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6" name="Google Shape;2716;p39"/>
            <p:cNvSpPr/>
            <p:nvPr/>
          </p:nvSpPr>
          <p:spPr>
            <a:xfrm>
              <a:off x="6561736" y="3992871"/>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7" name="Google Shape;2717;p39"/>
            <p:cNvSpPr/>
            <p:nvPr/>
          </p:nvSpPr>
          <p:spPr>
            <a:xfrm>
              <a:off x="6458009"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8" name="Google Shape;2718;p39"/>
            <p:cNvSpPr/>
            <p:nvPr/>
          </p:nvSpPr>
          <p:spPr>
            <a:xfrm>
              <a:off x="6717259" y="3992871"/>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9" name="Google Shape;2719;p39"/>
            <p:cNvSpPr/>
            <p:nvPr/>
          </p:nvSpPr>
          <p:spPr>
            <a:xfrm>
              <a:off x="6820986" y="40446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0" name="Google Shape;2720;p39"/>
            <p:cNvSpPr/>
            <p:nvPr/>
          </p:nvSpPr>
          <p:spPr>
            <a:xfrm>
              <a:off x="6872781" y="409646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1" name="Google Shape;2721;p39"/>
            <p:cNvSpPr/>
            <p:nvPr/>
          </p:nvSpPr>
          <p:spPr>
            <a:xfrm>
              <a:off x="6820986"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2" name="Google Shape;2722;p39"/>
            <p:cNvSpPr/>
            <p:nvPr/>
          </p:nvSpPr>
          <p:spPr>
            <a:xfrm>
              <a:off x="6769054"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3" name="Google Shape;2723;p39"/>
            <p:cNvSpPr/>
            <p:nvPr/>
          </p:nvSpPr>
          <p:spPr>
            <a:xfrm>
              <a:off x="6717259"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4" name="Google Shape;2724;p39"/>
            <p:cNvSpPr/>
            <p:nvPr/>
          </p:nvSpPr>
          <p:spPr>
            <a:xfrm>
              <a:off x="6613531" y="451123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5" name="Google Shape;2725;p39"/>
            <p:cNvSpPr/>
            <p:nvPr/>
          </p:nvSpPr>
          <p:spPr>
            <a:xfrm>
              <a:off x="6820986" y="4303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6" name="Google Shape;2726;p39"/>
            <p:cNvSpPr/>
            <p:nvPr/>
          </p:nvSpPr>
          <p:spPr>
            <a:xfrm>
              <a:off x="6665464" y="4252121"/>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7" name="Google Shape;2727;p39"/>
            <p:cNvSpPr/>
            <p:nvPr/>
          </p:nvSpPr>
          <p:spPr>
            <a:xfrm>
              <a:off x="6250691" y="4252121"/>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8" name="Google Shape;2728;p39"/>
            <p:cNvSpPr/>
            <p:nvPr/>
          </p:nvSpPr>
          <p:spPr>
            <a:xfrm>
              <a:off x="6198759"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9" name="Google Shape;2729;p39"/>
            <p:cNvSpPr/>
            <p:nvPr/>
          </p:nvSpPr>
          <p:spPr>
            <a:xfrm>
              <a:off x="6509941" y="409646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0" name="Google Shape;2730;p39"/>
            <p:cNvSpPr/>
            <p:nvPr/>
          </p:nvSpPr>
          <p:spPr>
            <a:xfrm>
              <a:off x="6146964" y="41483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1" name="Google Shape;2731;p39"/>
            <p:cNvSpPr/>
            <p:nvPr/>
          </p:nvSpPr>
          <p:spPr>
            <a:xfrm>
              <a:off x="6095169" y="409646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2" name="Google Shape;2732;p39"/>
            <p:cNvSpPr/>
            <p:nvPr/>
          </p:nvSpPr>
          <p:spPr>
            <a:xfrm>
              <a:off x="6354282" y="4303917"/>
              <a:ext cx="311045" cy="51795"/>
            </a:xfrm>
            <a:custGeom>
              <a:rect b="b" l="l" r="r" t="t"/>
              <a:pathLst>
                <a:path extrusionOk="0" h="51795" w="311045">
                  <a:moveTo>
                    <a:pt x="0" y="0"/>
                  </a:moveTo>
                  <a:lnTo>
                    <a:pt x="311045" y="0"/>
                  </a:lnTo>
                  <a:lnTo>
                    <a:pt x="31104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3" name="Google Shape;2733;p39"/>
            <p:cNvSpPr/>
            <p:nvPr/>
          </p:nvSpPr>
          <p:spPr>
            <a:xfrm>
              <a:off x="6198759" y="3474372"/>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4" name="Google Shape;2734;p39"/>
            <p:cNvSpPr/>
            <p:nvPr/>
          </p:nvSpPr>
          <p:spPr>
            <a:xfrm>
              <a:off x="5680259" y="2955872"/>
              <a:ext cx="725954" cy="518499"/>
            </a:xfrm>
            <a:custGeom>
              <a:rect b="b" l="l" r="r" t="t"/>
              <a:pathLst>
                <a:path extrusionOk="0" h="518499" w="725954">
                  <a:moveTo>
                    <a:pt x="725955" y="311045"/>
                  </a:moveTo>
                  <a:lnTo>
                    <a:pt x="725955" y="414772"/>
                  </a:lnTo>
                  <a:lnTo>
                    <a:pt x="674022" y="414772"/>
                  </a:lnTo>
                  <a:lnTo>
                    <a:pt x="674022" y="362977"/>
                  </a:lnTo>
                  <a:lnTo>
                    <a:pt x="570432" y="362977"/>
                  </a:lnTo>
                  <a:lnTo>
                    <a:pt x="570432" y="414772"/>
                  </a:lnTo>
                  <a:lnTo>
                    <a:pt x="674022" y="414772"/>
                  </a:lnTo>
                  <a:lnTo>
                    <a:pt x="674022" y="466705"/>
                  </a:lnTo>
                  <a:lnTo>
                    <a:pt x="570432" y="466705"/>
                  </a:lnTo>
                  <a:lnTo>
                    <a:pt x="570432" y="518500"/>
                  </a:lnTo>
                  <a:lnTo>
                    <a:pt x="518500" y="518500"/>
                  </a:lnTo>
                  <a:lnTo>
                    <a:pt x="518500" y="414772"/>
                  </a:lnTo>
                  <a:lnTo>
                    <a:pt x="466705" y="414772"/>
                  </a:lnTo>
                  <a:lnTo>
                    <a:pt x="466705" y="362977"/>
                  </a:lnTo>
                  <a:lnTo>
                    <a:pt x="414910" y="362977"/>
                  </a:lnTo>
                  <a:lnTo>
                    <a:pt x="414910" y="311045"/>
                  </a:lnTo>
                  <a:lnTo>
                    <a:pt x="155660" y="311045"/>
                  </a:lnTo>
                  <a:lnTo>
                    <a:pt x="155660" y="259250"/>
                  </a:lnTo>
                  <a:lnTo>
                    <a:pt x="103727" y="259250"/>
                  </a:lnTo>
                  <a:lnTo>
                    <a:pt x="103727" y="207455"/>
                  </a:lnTo>
                  <a:lnTo>
                    <a:pt x="0" y="207455"/>
                  </a:lnTo>
                  <a:lnTo>
                    <a:pt x="0" y="103727"/>
                  </a:lnTo>
                  <a:lnTo>
                    <a:pt x="51932" y="103727"/>
                  </a:lnTo>
                  <a:lnTo>
                    <a:pt x="51932" y="155523"/>
                  </a:lnTo>
                  <a:lnTo>
                    <a:pt x="103727" y="155523"/>
                  </a:lnTo>
                  <a:lnTo>
                    <a:pt x="103727" y="103727"/>
                  </a:lnTo>
                  <a:lnTo>
                    <a:pt x="51932" y="103727"/>
                  </a:lnTo>
                  <a:lnTo>
                    <a:pt x="51932" y="51932"/>
                  </a:lnTo>
                  <a:lnTo>
                    <a:pt x="155660" y="51932"/>
                  </a:lnTo>
                  <a:lnTo>
                    <a:pt x="155660" y="155523"/>
                  </a:lnTo>
                  <a:lnTo>
                    <a:pt x="207455" y="155523"/>
                  </a:lnTo>
                  <a:lnTo>
                    <a:pt x="207455" y="207455"/>
                  </a:lnTo>
                  <a:lnTo>
                    <a:pt x="259250" y="207455"/>
                  </a:lnTo>
                  <a:lnTo>
                    <a:pt x="259250" y="259250"/>
                  </a:lnTo>
                  <a:lnTo>
                    <a:pt x="311182" y="259250"/>
                  </a:lnTo>
                  <a:lnTo>
                    <a:pt x="311182" y="207455"/>
                  </a:lnTo>
                  <a:lnTo>
                    <a:pt x="259250" y="207455"/>
                  </a:lnTo>
                  <a:lnTo>
                    <a:pt x="259250" y="155523"/>
                  </a:lnTo>
                  <a:lnTo>
                    <a:pt x="207455" y="155523"/>
                  </a:lnTo>
                  <a:lnTo>
                    <a:pt x="207455" y="51932"/>
                  </a:lnTo>
                  <a:lnTo>
                    <a:pt x="259250" y="51932"/>
                  </a:lnTo>
                  <a:lnTo>
                    <a:pt x="259250" y="0"/>
                  </a:lnTo>
                  <a:lnTo>
                    <a:pt x="362978" y="0"/>
                  </a:lnTo>
                  <a:lnTo>
                    <a:pt x="362978" y="51932"/>
                  </a:lnTo>
                  <a:lnTo>
                    <a:pt x="311182" y="51932"/>
                  </a:lnTo>
                  <a:lnTo>
                    <a:pt x="311182" y="103727"/>
                  </a:lnTo>
                  <a:lnTo>
                    <a:pt x="362978" y="103727"/>
                  </a:lnTo>
                  <a:lnTo>
                    <a:pt x="362978" y="51932"/>
                  </a:lnTo>
                  <a:lnTo>
                    <a:pt x="414910" y="51932"/>
                  </a:lnTo>
                  <a:lnTo>
                    <a:pt x="414910" y="207455"/>
                  </a:lnTo>
                  <a:lnTo>
                    <a:pt x="466705" y="207455"/>
                  </a:lnTo>
                  <a:lnTo>
                    <a:pt x="466705" y="259250"/>
                  </a:lnTo>
                  <a:lnTo>
                    <a:pt x="518500" y="259250"/>
                  </a:lnTo>
                  <a:lnTo>
                    <a:pt x="518500" y="207455"/>
                  </a:lnTo>
                  <a:lnTo>
                    <a:pt x="466705" y="207455"/>
                  </a:lnTo>
                  <a:lnTo>
                    <a:pt x="466705" y="51932"/>
                  </a:lnTo>
                  <a:lnTo>
                    <a:pt x="518500" y="51932"/>
                  </a:lnTo>
                  <a:lnTo>
                    <a:pt x="518500" y="0"/>
                  </a:lnTo>
                  <a:lnTo>
                    <a:pt x="622227" y="0"/>
                  </a:lnTo>
                  <a:lnTo>
                    <a:pt x="622227" y="51932"/>
                  </a:lnTo>
                  <a:lnTo>
                    <a:pt x="570432" y="51932"/>
                  </a:lnTo>
                  <a:lnTo>
                    <a:pt x="570432" y="103727"/>
                  </a:lnTo>
                  <a:lnTo>
                    <a:pt x="622227" y="103727"/>
                  </a:lnTo>
                  <a:lnTo>
                    <a:pt x="622227" y="51932"/>
                  </a:lnTo>
                  <a:lnTo>
                    <a:pt x="674022" y="51932"/>
                  </a:lnTo>
                  <a:lnTo>
                    <a:pt x="674022" y="155523"/>
                  </a:lnTo>
                  <a:lnTo>
                    <a:pt x="622227" y="155523"/>
                  </a:lnTo>
                  <a:lnTo>
                    <a:pt x="622227" y="259250"/>
                  </a:lnTo>
                  <a:lnTo>
                    <a:pt x="570432" y="259250"/>
                  </a:lnTo>
                  <a:lnTo>
                    <a:pt x="570432" y="311045"/>
                  </a:lnTo>
                  <a:lnTo>
                    <a:pt x="622227" y="311045"/>
                  </a:lnTo>
                  <a:lnTo>
                    <a:pt x="622227" y="259250"/>
                  </a:lnTo>
                  <a:lnTo>
                    <a:pt x="674022" y="259250"/>
                  </a:lnTo>
                  <a:lnTo>
                    <a:pt x="674022" y="311045"/>
                  </a:lnTo>
                  <a:lnTo>
                    <a:pt x="725955" y="3110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5" name="Google Shape;2735;p39"/>
            <p:cNvSpPr/>
            <p:nvPr/>
          </p:nvSpPr>
          <p:spPr>
            <a:xfrm>
              <a:off x="5835919" y="3266917"/>
              <a:ext cx="259249" cy="51795"/>
            </a:xfrm>
            <a:custGeom>
              <a:rect b="b" l="l" r="r" t="t"/>
              <a:pathLst>
                <a:path extrusionOk="0" h="51795" w="259249">
                  <a:moveTo>
                    <a:pt x="0" y="0"/>
                  </a:moveTo>
                  <a:lnTo>
                    <a:pt x="259250" y="0"/>
                  </a:lnTo>
                  <a:lnTo>
                    <a:pt x="259250"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6" name="Google Shape;2736;p39"/>
            <p:cNvSpPr/>
            <p:nvPr/>
          </p:nvSpPr>
          <p:spPr>
            <a:xfrm>
              <a:off x="5991441" y="3422577"/>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7" name="Google Shape;2737;p39"/>
            <p:cNvSpPr/>
            <p:nvPr/>
          </p:nvSpPr>
          <p:spPr>
            <a:xfrm>
              <a:off x="5939509" y="342257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8" name="Google Shape;2738;p39"/>
            <p:cNvSpPr/>
            <p:nvPr/>
          </p:nvSpPr>
          <p:spPr>
            <a:xfrm>
              <a:off x="5680259" y="342257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9" name="Google Shape;2739;p39"/>
            <p:cNvSpPr/>
            <p:nvPr/>
          </p:nvSpPr>
          <p:spPr>
            <a:xfrm>
              <a:off x="6095169" y="383734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0" name="Google Shape;2740;p39"/>
            <p:cNvSpPr/>
            <p:nvPr/>
          </p:nvSpPr>
          <p:spPr>
            <a:xfrm>
              <a:off x="5628464" y="4563166"/>
              <a:ext cx="51795" cy="51795"/>
            </a:xfrm>
            <a:custGeom>
              <a:rect b="b" l="l" r="r" t="t"/>
              <a:pathLst>
                <a:path extrusionOk="0" h="51795" w="51795">
                  <a:moveTo>
                    <a:pt x="0" y="0"/>
                  </a:moveTo>
                  <a:lnTo>
                    <a:pt x="51795" y="0"/>
                  </a:lnTo>
                  <a:lnTo>
                    <a:pt x="51795" y="51795"/>
                  </a:lnTo>
                  <a:lnTo>
                    <a:pt x="0" y="51795"/>
                  </a:lnTo>
                  <a:close/>
                </a:path>
              </a:pathLst>
            </a:custGeom>
            <a:solidFill>
              <a:srgbClr val="00E6B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1" name="Google Shape;2741;p39"/>
            <p:cNvSpPr/>
            <p:nvPr/>
          </p:nvSpPr>
          <p:spPr>
            <a:xfrm>
              <a:off x="6250691"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2" name="Google Shape;2742;p39"/>
            <p:cNvSpPr/>
            <p:nvPr/>
          </p:nvSpPr>
          <p:spPr>
            <a:xfrm>
              <a:off x="6613531" y="3992871"/>
              <a:ext cx="207454" cy="103590"/>
            </a:xfrm>
            <a:custGeom>
              <a:rect b="b" l="l" r="r" t="t"/>
              <a:pathLst>
                <a:path extrusionOk="0" h="103590" w="207454">
                  <a:moveTo>
                    <a:pt x="207454" y="51795"/>
                  </a:moveTo>
                  <a:lnTo>
                    <a:pt x="207454" y="103590"/>
                  </a:lnTo>
                  <a:lnTo>
                    <a:pt x="0" y="103590"/>
                  </a:lnTo>
                  <a:lnTo>
                    <a:pt x="0" y="0"/>
                  </a:lnTo>
                  <a:lnTo>
                    <a:pt x="103727" y="0"/>
                  </a:lnTo>
                  <a:lnTo>
                    <a:pt x="103727" y="51795"/>
                  </a:lnTo>
                  <a:lnTo>
                    <a:pt x="207454"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3" name="Google Shape;2743;p39"/>
            <p:cNvSpPr/>
            <p:nvPr/>
          </p:nvSpPr>
          <p:spPr>
            <a:xfrm>
              <a:off x="6613531" y="4096462"/>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4" name="Google Shape;2744;p39"/>
            <p:cNvSpPr/>
            <p:nvPr/>
          </p:nvSpPr>
          <p:spPr>
            <a:xfrm>
              <a:off x="5732329" y="3733622"/>
              <a:ext cx="1088383" cy="829681"/>
            </a:xfrm>
            <a:custGeom>
              <a:rect b="b" l="l" r="r" t="t"/>
              <a:pathLst>
                <a:path extrusionOk="0" h="829681" w="1088383">
                  <a:moveTo>
                    <a:pt x="103590" y="0"/>
                  </a:moveTo>
                  <a:lnTo>
                    <a:pt x="103590" y="51795"/>
                  </a:lnTo>
                  <a:lnTo>
                    <a:pt x="155385" y="51795"/>
                  </a:lnTo>
                  <a:lnTo>
                    <a:pt x="155385" y="0"/>
                  </a:lnTo>
                  <a:lnTo>
                    <a:pt x="103590" y="0"/>
                  </a:lnTo>
                  <a:close/>
                  <a:moveTo>
                    <a:pt x="933135" y="570295"/>
                  </a:moveTo>
                  <a:lnTo>
                    <a:pt x="933135" y="622090"/>
                  </a:lnTo>
                  <a:lnTo>
                    <a:pt x="622090" y="622090"/>
                  </a:lnTo>
                  <a:lnTo>
                    <a:pt x="622090" y="570295"/>
                  </a:lnTo>
                  <a:lnTo>
                    <a:pt x="518363" y="570295"/>
                  </a:lnTo>
                  <a:lnTo>
                    <a:pt x="518363" y="518500"/>
                  </a:lnTo>
                  <a:lnTo>
                    <a:pt x="466567" y="518500"/>
                  </a:lnTo>
                  <a:lnTo>
                    <a:pt x="466567" y="466705"/>
                  </a:lnTo>
                  <a:lnTo>
                    <a:pt x="414772" y="466705"/>
                  </a:lnTo>
                  <a:lnTo>
                    <a:pt x="414772" y="414909"/>
                  </a:lnTo>
                  <a:lnTo>
                    <a:pt x="362977" y="414909"/>
                  </a:lnTo>
                  <a:lnTo>
                    <a:pt x="362977" y="363114"/>
                  </a:lnTo>
                  <a:lnTo>
                    <a:pt x="414772" y="363114"/>
                  </a:lnTo>
                  <a:lnTo>
                    <a:pt x="414772" y="414909"/>
                  </a:lnTo>
                  <a:lnTo>
                    <a:pt x="466567" y="414909"/>
                  </a:lnTo>
                  <a:lnTo>
                    <a:pt x="466567" y="466705"/>
                  </a:lnTo>
                  <a:lnTo>
                    <a:pt x="518363" y="466705"/>
                  </a:lnTo>
                  <a:lnTo>
                    <a:pt x="518363" y="518500"/>
                  </a:lnTo>
                  <a:lnTo>
                    <a:pt x="622090" y="518500"/>
                  </a:lnTo>
                  <a:lnTo>
                    <a:pt x="622090" y="570295"/>
                  </a:lnTo>
                  <a:lnTo>
                    <a:pt x="933135" y="570295"/>
                  </a:lnTo>
                  <a:lnTo>
                    <a:pt x="933135" y="518500"/>
                  </a:lnTo>
                  <a:lnTo>
                    <a:pt x="829408" y="518500"/>
                  </a:lnTo>
                  <a:lnTo>
                    <a:pt x="829408" y="466705"/>
                  </a:lnTo>
                  <a:lnTo>
                    <a:pt x="777613" y="466705"/>
                  </a:lnTo>
                  <a:lnTo>
                    <a:pt x="777613" y="518500"/>
                  </a:lnTo>
                  <a:lnTo>
                    <a:pt x="725817" y="518500"/>
                  </a:lnTo>
                  <a:lnTo>
                    <a:pt x="725817" y="466705"/>
                  </a:lnTo>
                  <a:lnTo>
                    <a:pt x="777613" y="466705"/>
                  </a:lnTo>
                  <a:lnTo>
                    <a:pt x="777613" y="362977"/>
                  </a:lnTo>
                  <a:lnTo>
                    <a:pt x="829408" y="362977"/>
                  </a:lnTo>
                  <a:lnTo>
                    <a:pt x="829408" y="259250"/>
                  </a:lnTo>
                  <a:lnTo>
                    <a:pt x="881203" y="259250"/>
                  </a:lnTo>
                  <a:lnTo>
                    <a:pt x="881203" y="207455"/>
                  </a:lnTo>
                  <a:lnTo>
                    <a:pt x="725680" y="207455"/>
                  </a:lnTo>
                  <a:lnTo>
                    <a:pt x="725680" y="155660"/>
                  </a:lnTo>
                  <a:lnTo>
                    <a:pt x="362703" y="155660"/>
                  </a:lnTo>
                  <a:lnTo>
                    <a:pt x="362703" y="207455"/>
                  </a:lnTo>
                  <a:lnTo>
                    <a:pt x="310908" y="207455"/>
                  </a:lnTo>
                  <a:lnTo>
                    <a:pt x="310908" y="155660"/>
                  </a:lnTo>
                  <a:lnTo>
                    <a:pt x="362703" y="155660"/>
                  </a:lnTo>
                  <a:lnTo>
                    <a:pt x="362703" y="51932"/>
                  </a:lnTo>
                  <a:lnTo>
                    <a:pt x="310908" y="51932"/>
                  </a:lnTo>
                  <a:lnTo>
                    <a:pt x="310908" y="103727"/>
                  </a:lnTo>
                  <a:lnTo>
                    <a:pt x="207181" y="103727"/>
                  </a:lnTo>
                  <a:lnTo>
                    <a:pt x="207181" y="51932"/>
                  </a:lnTo>
                  <a:lnTo>
                    <a:pt x="155385" y="51932"/>
                  </a:lnTo>
                  <a:lnTo>
                    <a:pt x="155385" y="155660"/>
                  </a:lnTo>
                  <a:lnTo>
                    <a:pt x="103590" y="155660"/>
                  </a:lnTo>
                  <a:lnTo>
                    <a:pt x="103590" y="259387"/>
                  </a:lnTo>
                  <a:lnTo>
                    <a:pt x="51795" y="259387"/>
                  </a:lnTo>
                  <a:lnTo>
                    <a:pt x="51795" y="363114"/>
                  </a:lnTo>
                  <a:lnTo>
                    <a:pt x="0" y="363114"/>
                  </a:lnTo>
                  <a:lnTo>
                    <a:pt x="0" y="570569"/>
                  </a:lnTo>
                  <a:lnTo>
                    <a:pt x="51795" y="570569"/>
                  </a:lnTo>
                  <a:lnTo>
                    <a:pt x="51795" y="674296"/>
                  </a:lnTo>
                  <a:lnTo>
                    <a:pt x="103590" y="674296"/>
                  </a:lnTo>
                  <a:lnTo>
                    <a:pt x="103590" y="726091"/>
                  </a:lnTo>
                  <a:lnTo>
                    <a:pt x="155385" y="726091"/>
                  </a:lnTo>
                  <a:lnTo>
                    <a:pt x="155385" y="777887"/>
                  </a:lnTo>
                  <a:lnTo>
                    <a:pt x="207181" y="777887"/>
                  </a:lnTo>
                  <a:lnTo>
                    <a:pt x="207181" y="829682"/>
                  </a:lnTo>
                  <a:lnTo>
                    <a:pt x="518226" y="829682"/>
                  </a:lnTo>
                  <a:lnTo>
                    <a:pt x="518226" y="777887"/>
                  </a:lnTo>
                  <a:lnTo>
                    <a:pt x="414498" y="777887"/>
                  </a:lnTo>
                  <a:lnTo>
                    <a:pt x="414498" y="726091"/>
                  </a:lnTo>
                  <a:lnTo>
                    <a:pt x="518226" y="726091"/>
                  </a:lnTo>
                  <a:lnTo>
                    <a:pt x="518226" y="777887"/>
                  </a:lnTo>
                  <a:lnTo>
                    <a:pt x="570021" y="777887"/>
                  </a:lnTo>
                  <a:lnTo>
                    <a:pt x="570021" y="726091"/>
                  </a:lnTo>
                  <a:lnTo>
                    <a:pt x="621816" y="726091"/>
                  </a:lnTo>
                  <a:lnTo>
                    <a:pt x="621816" y="777887"/>
                  </a:lnTo>
                  <a:lnTo>
                    <a:pt x="570021" y="777887"/>
                  </a:lnTo>
                  <a:lnTo>
                    <a:pt x="570021" y="829682"/>
                  </a:lnTo>
                  <a:lnTo>
                    <a:pt x="881066" y="829682"/>
                  </a:lnTo>
                  <a:lnTo>
                    <a:pt x="881066" y="777887"/>
                  </a:lnTo>
                  <a:lnTo>
                    <a:pt x="984793" y="777887"/>
                  </a:lnTo>
                  <a:lnTo>
                    <a:pt x="984793" y="726091"/>
                  </a:lnTo>
                  <a:lnTo>
                    <a:pt x="1036588" y="726091"/>
                  </a:lnTo>
                  <a:lnTo>
                    <a:pt x="1036588" y="674296"/>
                  </a:lnTo>
                  <a:lnTo>
                    <a:pt x="1088383" y="674296"/>
                  </a:lnTo>
                  <a:lnTo>
                    <a:pt x="1088383" y="570569"/>
                  </a:lnTo>
                  <a:lnTo>
                    <a:pt x="932861" y="57056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5" name="Google Shape;2745;p39"/>
            <p:cNvSpPr/>
            <p:nvPr/>
          </p:nvSpPr>
          <p:spPr>
            <a:xfrm>
              <a:off x="6561736" y="4096462"/>
              <a:ext cx="311045" cy="155659"/>
            </a:xfrm>
            <a:custGeom>
              <a:rect b="b" l="l" r="r" t="t"/>
              <a:pathLst>
                <a:path extrusionOk="0" h="155659" w="311045">
                  <a:moveTo>
                    <a:pt x="311045" y="0"/>
                  </a:moveTo>
                  <a:lnTo>
                    <a:pt x="311045" y="103727"/>
                  </a:lnTo>
                  <a:lnTo>
                    <a:pt x="259250" y="103727"/>
                  </a:lnTo>
                  <a:lnTo>
                    <a:pt x="259250" y="155660"/>
                  </a:lnTo>
                  <a:lnTo>
                    <a:pt x="103727" y="155660"/>
                  </a:lnTo>
                  <a:lnTo>
                    <a:pt x="103727" y="103727"/>
                  </a:lnTo>
                  <a:lnTo>
                    <a:pt x="0" y="103727"/>
                  </a:lnTo>
                  <a:lnTo>
                    <a:pt x="0" y="0"/>
                  </a:lnTo>
                  <a:lnTo>
                    <a:pt x="51795" y="0"/>
                  </a:lnTo>
                  <a:lnTo>
                    <a:pt x="51795" y="51932"/>
                  </a:lnTo>
                  <a:lnTo>
                    <a:pt x="259250" y="51932"/>
                  </a:lnTo>
                  <a:lnTo>
                    <a:pt x="259250" y="0"/>
                  </a:lnTo>
                  <a:lnTo>
                    <a:pt x="311045"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6" name="Google Shape;2746;p39"/>
            <p:cNvSpPr/>
            <p:nvPr/>
          </p:nvSpPr>
          <p:spPr>
            <a:xfrm>
              <a:off x="6561736" y="420018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7" name="Google Shape;2747;p39"/>
            <p:cNvSpPr/>
            <p:nvPr/>
          </p:nvSpPr>
          <p:spPr>
            <a:xfrm>
              <a:off x="5576669"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8" name="Google Shape;2748;p39"/>
            <p:cNvSpPr/>
            <p:nvPr/>
          </p:nvSpPr>
          <p:spPr>
            <a:xfrm>
              <a:off x="5524737" y="4511234"/>
              <a:ext cx="362977" cy="103727"/>
            </a:xfrm>
            <a:custGeom>
              <a:rect b="b" l="l" r="r" t="t"/>
              <a:pathLst>
                <a:path extrusionOk="0" h="103727" w="362977">
                  <a:moveTo>
                    <a:pt x="155522" y="51932"/>
                  </a:moveTo>
                  <a:lnTo>
                    <a:pt x="362977" y="51932"/>
                  </a:lnTo>
                  <a:lnTo>
                    <a:pt x="362977" y="103727"/>
                  </a:lnTo>
                  <a:lnTo>
                    <a:pt x="0" y="103727"/>
                  </a:lnTo>
                  <a:lnTo>
                    <a:pt x="0" y="51932"/>
                  </a:lnTo>
                  <a:lnTo>
                    <a:pt x="103727" y="51932"/>
                  </a:lnTo>
                  <a:lnTo>
                    <a:pt x="103727" y="0"/>
                  </a:lnTo>
                  <a:lnTo>
                    <a:pt x="155522" y="0"/>
                  </a:lnTo>
                  <a:lnTo>
                    <a:pt x="155522" y="519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9" name="Google Shape;2749;p39"/>
            <p:cNvSpPr/>
            <p:nvPr/>
          </p:nvSpPr>
          <p:spPr>
            <a:xfrm>
              <a:off x="5732329" y="3318849"/>
              <a:ext cx="466567" cy="518362"/>
            </a:xfrm>
            <a:custGeom>
              <a:rect b="b" l="l" r="r" t="t"/>
              <a:pathLst>
                <a:path extrusionOk="0" h="518362" w="466567">
                  <a:moveTo>
                    <a:pt x="414635" y="155523"/>
                  </a:moveTo>
                  <a:lnTo>
                    <a:pt x="414635" y="51795"/>
                  </a:lnTo>
                  <a:lnTo>
                    <a:pt x="362840" y="51795"/>
                  </a:lnTo>
                  <a:lnTo>
                    <a:pt x="362840" y="0"/>
                  </a:lnTo>
                  <a:lnTo>
                    <a:pt x="103590" y="0"/>
                  </a:lnTo>
                  <a:lnTo>
                    <a:pt x="103590" y="51795"/>
                  </a:lnTo>
                  <a:lnTo>
                    <a:pt x="51795" y="51795"/>
                  </a:lnTo>
                  <a:lnTo>
                    <a:pt x="51795" y="103590"/>
                  </a:lnTo>
                  <a:lnTo>
                    <a:pt x="0" y="103590"/>
                  </a:lnTo>
                  <a:lnTo>
                    <a:pt x="0" y="207318"/>
                  </a:lnTo>
                  <a:lnTo>
                    <a:pt x="155523" y="207318"/>
                  </a:lnTo>
                  <a:lnTo>
                    <a:pt x="155523" y="259113"/>
                  </a:lnTo>
                  <a:lnTo>
                    <a:pt x="207318" y="259113"/>
                  </a:lnTo>
                  <a:lnTo>
                    <a:pt x="207318" y="362840"/>
                  </a:lnTo>
                  <a:lnTo>
                    <a:pt x="155523" y="362840"/>
                  </a:lnTo>
                  <a:lnTo>
                    <a:pt x="155523" y="466568"/>
                  </a:lnTo>
                  <a:lnTo>
                    <a:pt x="207318" y="466568"/>
                  </a:lnTo>
                  <a:lnTo>
                    <a:pt x="207318" y="518363"/>
                  </a:lnTo>
                  <a:lnTo>
                    <a:pt x="311045" y="518363"/>
                  </a:lnTo>
                  <a:lnTo>
                    <a:pt x="311045" y="466568"/>
                  </a:lnTo>
                  <a:lnTo>
                    <a:pt x="414772" y="466568"/>
                  </a:lnTo>
                  <a:lnTo>
                    <a:pt x="414772" y="362840"/>
                  </a:lnTo>
                  <a:lnTo>
                    <a:pt x="466567" y="362840"/>
                  </a:lnTo>
                  <a:lnTo>
                    <a:pt x="466567" y="155386"/>
                  </a:lnTo>
                  <a:lnTo>
                    <a:pt x="414772" y="155386"/>
                  </a:lnTo>
                  <a:close/>
                  <a:moveTo>
                    <a:pt x="259113" y="155523"/>
                  </a:moveTo>
                  <a:lnTo>
                    <a:pt x="259113" y="207318"/>
                  </a:lnTo>
                  <a:lnTo>
                    <a:pt x="207318" y="207318"/>
                  </a:lnTo>
                  <a:lnTo>
                    <a:pt x="207318" y="103590"/>
                  </a:lnTo>
                  <a:lnTo>
                    <a:pt x="311045" y="103590"/>
                  </a:lnTo>
                  <a:lnTo>
                    <a:pt x="311045" y="155386"/>
                  </a:lnTo>
                  <a:lnTo>
                    <a:pt x="259250" y="155386"/>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0" name="Google Shape;2750;p39"/>
            <p:cNvSpPr/>
            <p:nvPr/>
          </p:nvSpPr>
          <p:spPr>
            <a:xfrm>
              <a:off x="5991441" y="347437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1" name="Google Shape;2751;p39"/>
            <p:cNvSpPr/>
            <p:nvPr/>
          </p:nvSpPr>
          <p:spPr>
            <a:xfrm>
              <a:off x="6043237" y="342257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2" name="Google Shape;2752;p39"/>
            <p:cNvSpPr/>
            <p:nvPr/>
          </p:nvSpPr>
          <p:spPr>
            <a:xfrm>
              <a:off x="5939509" y="3370644"/>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3" name="Google Shape;2753;p39"/>
            <p:cNvSpPr/>
            <p:nvPr/>
          </p:nvSpPr>
          <p:spPr>
            <a:xfrm>
              <a:off x="5732192"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4" name="Google Shape;2754;p39"/>
            <p:cNvSpPr/>
            <p:nvPr/>
          </p:nvSpPr>
          <p:spPr>
            <a:xfrm>
              <a:off x="5680259" y="362989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5" name="Google Shape;2755;p39"/>
            <p:cNvSpPr/>
            <p:nvPr/>
          </p:nvSpPr>
          <p:spPr>
            <a:xfrm>
              <a:off x="5887714" y="3681689"/>
              <a:ext cx="51795" cy="51795"/>
            </a:xfrm>
            <a:custGeom>
              <a:rect b="b" l="l" r="r" t="t"/>
              <a:pathLst>
                <a:path extrusionOk="0" h="51795" w="51795">
                  <a:moveTo>
                    <a:pt x="0" y="0"/>
                  </a:moveTo>
                  <a:lnTo>
                    <a:pt x="51795" y="0"/>
                  </a:lnTo>
                  <a:lnTo>
                    <a:pt x="51795" y="51795"/>
                  </a:lnTo>
                  <a:lnTo>
                    <a:pt x="0" y="51795"/>
                  </a:lnTo>
                  <a:close/>
                </a:path>
              </a:pathLst>
            </a:custGeom>
            <a:solidFill>
              <a:srgbClr val="FFBC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6" name="Google Shape;2756;p39"/>
            <p:cNvSpPr/>
            <p:nvPr/>
          </p:nvSpPr>
          <p:spPr>
            <a:xfrm>
              <a:off x="5576669" y="36816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7" name="Google Shape;2757;p39"/>
            <p:cNvSpPr/>
            <p:nvPr/>
          </p:nvSpPr>
          <p:spPr>
            <a:xfrm>
              <a:off x="6198759" y="3370644"/>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8" name="Google Shape;2758;p39"/>
            <p:cNvSpPr/>
            <p:nvPr/>
          </p:nvSpPr>
          <p:spPr>
            <a:xfrm>
              <a:off x="6250691" y="3370644"/>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9" name="Google Shape;2759;p39"/>
            <p:cNvSpPr/>
            <p:nvPr/>
          </p:nvSpPr>
          <p:spPr>
            <a:xfrm>
              <a:off x="6354282" y="3266917"/>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0" name="Google Shape;2760;p39"/>
            <p:cNvSpPr/>
            <p:nvPr/>
          </p:nvSpPr>
          <p:spPr>
            <a:xfrm>
              <a:off x="6302486" y="3215122"/>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1" name="Google Shape;2761;p39"/>
            <p:cNvSpPr/>
            <p:nvPr/>
          </p:nvSpPr>
          <p:spPr>
            <a:xfrm>
              <a:off x="6043237" y="3007804"/>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2" name="Google Shape;2762;p39"/>
            <p:cNvSpPr/>
            <p:nvPr/>
          </p:nvSpPr>
          <p:spPr>
            <a:xfrm>
              <a:off x="5991441" y="295587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3" name="Google Shape;2763;p39"/>
            <p:cNvSpPr/>
            <p:nvPr/>
          </p:nvSpPr>
          <p:spPr>
            <a:xfrm>
              <a:off x="6095169" y="316332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4" name="Google Shape;2764;p39"/>
            <p:cNvSpPr/>
            <p:nvPr/>
          </p:nvSpPr>
          <p:spPr>
            <a:xfrm>
              <a:off x="6250691" y="3111395"/>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5" name="Google Shape;2765;p39"/>
            <p:cNvSpPr/>
            <p:nvPr/>
          </p:nvSpPr>
          <p:spPr>
            <a:xfrm>
              <a:off x="6302486" y="3007804"/>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6" name="Google Shape;2766;p39"/>
            <p:cNvSpPr/>
            <p:nvPr/>
          </p:nvSpPr>
          <p:spPr>
            <a:xfrm>
              <a:off x="6250691" y="295587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7" name="Google Shape;2767;p39"/>
            <p:cNvSpPr/>
            <p:nvPr/>
          </p:nvSpPr>
          <p:spPr>
            <a:xfrm>
              <a:off x="6665464" y="430391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8" name="Google Shape;2768;p39"/>
            <p:cNvSpPr/>
            <p:nvPr/>
          </p:nvSpPr>
          <p:spPr>
            <a:xfrm>
              <a:off x="6561736" y="435571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9" name="Google Shape;2769;p39"/>
            <p:cNvSpPr/>
            <p:nvPr/>
          </p:nvSpPr>
          <p:spPr>
            <a:xfrm>
              <a:off x="5939509" y="3837349"/>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0" name="Google Shape;2770;p39"/>
            <p:cNvSpPr/>
            <p:nvPr/>
          </p:nvSpPr>
          <p:spPr>
            <a:xfrm>
              <a:off x="5887714" y="4303917"/>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1" name="Google Shape;2771;p39"/>
            <p:cNvSpPr/>
            <p:nvPr/>
          </p:nvSpPr>
          <p:spPr>
            <a:xfrm>
              <a:off x="5939509" y="440764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2" name="Google Shape;2772;p39"/>
            <p:cNvSpPr/>
            <p:nvPr/>
          </p:nvSpPr>
          <p:spPr>
            <a:xfrm>
              <a:off x="5991441" y="4459439"/>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3" name="Google Shape;2773;p39"/>
            <p:cNvSpPr/>
            <p:nvPr/>
          </p:nvSpPr>
          <p:spPr>
            <a:xfrm>
              <a:off x="5887714" y="3940939"/>
              <a:ext cx="51795" cy="207454"/>
            </a:xfrm>
            <a:custGeom>
              <a:rect b="b" l="l" r="r" t="t"/>
              <a:pathLst>
                <a:path extrusionOk="0" h="207454" w="51795">
                  <a:moveTo>
                    <a:pt x="0" y="0"/>
                  </a:moveTo>
                  <a:lnTo>
                    <a:pt x="51795" y="0"/>
                  </a:lnTo>
                  <a:lnTo>
                    <a:pt x="51795" y="207455"/>
                  </a:lnTo>
                  <a:lnTo>
                    <a:pt x="0" y="20745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4" name="Google Shape;2774;p39"/>
            <p:cNvSpPr/>
            <p:nvPr/>
          </p:nvSpPr>
          <p:spPr>
            <a:xfrm>
              <a:off x="5835919" y="4148394"/>
              <a:ext cx="51795" cy="155522"/>
            </a:xfrm>
            <a:custGeom>
              <a:rect b="b" l="l" r="r" t="t"/>
              <a:pathLst>
                <a:path extrusionOk="0" h="155522" w="51795">
                  <a:moveTo>
                    <a:pt x="0" y="0"/>
                  </a:moveTo>
                  <a:lnTo>
                    <a:pt x="51795" y="0"/>
                  </a:lnTo>
                  <a:lnTo>
                    <a:pt x="51795" y="155522"/>
                  </a:lnTo>
                  <a:lnTo>
                    <a:pt x="0" y="15552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5" name="Google Shape;2775;p39"/>
            <p:cNvSpPr/>
            <p:nvPr/>
          </p:nvSpPr>
          <p:spPr>
            <a:xfrm>
              <a:off x="6717259" y="4355712"/>
              <a:ext cx="103727" cy="51795"/>
            </a:xfrm>
            <a:custGeom>
              <a:rect b="b" l="l" r="r" t="t"/>
              <a:pathLst>
                <a:path extrusionOk="0" h="51795" w="103727">
                  <a:moveTo>
                    <a:pt x="0" y="0"/>
                  </a:moveTo>
                  <a:lnTo>
                    <a:pt x="103728" y="0"/>
                  </a:lnTo>
                  <a:lnTo>
                    <a:pt x="103728"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6" name="Google Shape;2776;p39"/>
            <p:cNvSpPr/>
            <p:nvPr/>
          </p:nvSpPr>
          <p:spPr>
            <a:xfrm>
              <a:off x="6613531" y="4407644"/>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7" name="Google Shape;2777;p39"/>
            <p:cNvSpPr/>
            <p:nvPr/>
          </p:nvSpPr>
          <p:spPr>
            <a:xfrm>
              <a:off x="6198759" y="3889144"/>
              <a:ext cx="207454" cy="51795"/>
            </a:xfrm>
            <a:custGeom>
              <a:rect b="b" l="l" r="r" t="t"/>
              <a:pathLst>
                <a:path extrusionOk="0" h="51795" w="207454">
                  <a:moveTo>
                    <a:pt x="0" y="0"/>
                  </a:moveTo>
                  <a:lnTo>
                    <a:pt x="207455" y="0"/>
                  </a:lnTo>
                  <a:lnTo>
                    <a:pt x="20745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8" name="Google Shape;2778;p39"/>
            <p:cNvSpPr/>
            <p:nvPr/>
          </p:nvSpPr>
          <p:spPr>
            <a:xfrm>
              <a:off x="5783987" y="32669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9" name="Google Shape;2779;p39"/>
            <p:cNvSpPr/>
            <p:nvPr/>
          </p:nvSpPr>
          <p:spPr>
            <a:xfrm>
              <a:off x="5524737" y="37336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0" name="Google Shape;2780;p39"/>
            <p:cNvSpPr/>
            <p:nvPr/>
          </p:nvSpPr>
          <p:spPr>
            <a:xfrm>
              <a:off x="6250691" y="34743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1" name="Google Shape;2781;p39"/>
            <p:cNvSpPr/>
            <p:nvPr/>
          </p:nvSpPr>
          <p:spPr>
            <a:xfrm>
              <a:off x="5732192" y="39409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2" name="Google Shape;2782;p39"/>
            <p:cNvSpPr/>
            <p:nvPr/>
          </p:nvSpPr>
          <p:spPr>
            <a:xfrm>
              <a:off x="5887714" y="456316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3" name="Google Shape;2783;p39"/>
            <p:cNvSpPr/>
            <p:nvPr/>
          </p:nvSpPr>
          <p:spPr>
            <a:xfrm>
              <a:off x="5680259" y="43039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4" name="Google Shape;2784;p39"/>
            <p:cNvSpPr/>
            <p:nvPr/>
          </p:nvSpPr>
          <p:spPr>
            <a:xfrm>
              <a:off x="6820986" y="4252121"/>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5" name="Google Shape;2785;p39"/>
            <p:cNvSpPr/>
            <p:nvPr/>
          </p:nvSpPr>
          <p:spPr>
            <a:xfrm>
              <a:off x="6613531" y="388914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6" name="Google Shape;2786;p39"/>
            <p:cNvSpPr/>
            <p:nvPr/>
          </p:nvSpPr>
          <p:spPr>
            <a:xfrm>
              <a:off x="6302486" y="290407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87" name="Google Shape;2787;p39"/>
          <p:cNvGrpSpPr/>
          <p:nvPr/>
        </p:nvGrpSpPr>
        <p:grpSpPr>
          <a:xfrm>
            <a:off x="2802692" y="2917539"/>
            <a:ext cx="1026096" cy="1092228"/>
            <a:chOff x="3761920" y="2904077"/>
            <a:chExt cx="1607294" cy="1710884"/>
          </a:xfrm>
        </p:grpSpPr>
        <p:grpSp>
          <p:nvGrpSpPr>
            <p:cNvPr id="2788" name="Google Shape;2788;p39"/>
            <p:cNvGrpSpPr/>
            <p:nvPr/>
          </p:nvGrpSpPr>
          <p:grpSpPr>
            <a:xfrm>
              <a:off x="3761920" y="2904077"/>
              <a:ext cx="1607294" cy="1710884"/>
              <a:chOff x="3761920" y="2904077"/>
              <a:chExt cx="1607294" cy="1710884"/>
            </a:xfrm>
          </p:grpSpPr>
          <p:grpSp>
            <p:nvGrpSpPr>
              <p:cNvPr id="2789" name="Google Shape;2789;p39"/>
              <p:cNvGrpSpPr/>
              <p:nvPr/>
            </p:nvGrpSpPr>
            <p:grpSpPr>
              <a:xfrm>
                <a:off x="3761920" y="2904077"/>
                <a:ext cx="1607294" cy="1710884"/>
                <a:chOff x="3761920" y="2904077"/>
                <a:chExt cx="1607294" cy="1710884"/>
              </a:xfrm>
            </p:grpSpPr>
            <p:sp>
              <p:nvSpPr>
                <p:cNvPr id="2790" name="Google Shape;2790;p39"/>
                <p:cNvSpPr/>
                <p:nvPr/>
              </p:nvSpPr>
              <p:spPr>
                <a:xfrm>
                  <a:off x="3969375" y="368168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1" name="Google Shape;2791;p39"/>
                <p:cNvSpPr/>
                <p:nvPr/>
              </p:nvSpPr>
              <p:spPr>
                <a:xfrm>
                  <a:off x="3917580" y="331884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2" name="Google Shape;2792;p39"/>
                <p:cNvSpPr/>
                <p:nvPr/>
              </p:nvSpPr>
              <p:spPr>
                <a:xfrm>
                  <a:off x="4021170" y="3266917"/>
                  <a:ext cx="362977" cy="51795"/>
                </a:xfrm>
                <a:custGeom>
                  <a:rect b="b" l="l" r="r" t="t"/>
                  <a:pathLst>
                    <a:path extrusionOk="0" h="51795" w="362977">
                      <a:moveTo>
                        <a:pt x="0" y="0"/>
                      </a:moveTo>
                      <a:lnTo>
                        <a:pt x="362977" y="0"/>
                      </a:lnTo>
                      <a:lnTo>
                        <a:pt x="36297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3" name="Google Shape;2793;p39"/>
                <p:cNvSpPr/>
                <p:nvPr/>
              </p:nvSpPr>
              <p:spPr>
                <a:xfrm>
                  <a:off x="3865647"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4" name="Google Shape;2794;p39"/>
                <p:cNvSpPr/>
                <p:nvPr/>
              </p:nvSpPr>
              <p:spPr>
                <a:xfrm>
                  <a:off x="3917580"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5" name="Google Shape;2795;p39"/>
                <p:cNvSpPr/>
                <p:nvPr/>
              </p:nvSpPr>
              <p:spPr>
                <a:xfrm>
                  <a:off x="3865647"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6" name="Google Shape;2796;p39"/>
                <p:cNvSpPr/>
                <p:nvPr/>
              </p:nvSpPr>
              <p:spPr>
                <a:xfrm>
                  <a:off x="3813852" y="3266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7" name="Google Shape;2797;p39"/>
                <p:cNvSpPr/>
                <p:nvPr/>
              </p:nvSpPr>
              <p:spPr>
                <a:xfrm>
                  <a:off x="4384147" y="33188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8" name="Google Shape;2798;p39"/>
                <p:cNvSpPr/>
                <p:nvPr/>
              </p:nvSpPr>
              <p:spPr>
                <a:xfrm>
                  <a:off x="4435942"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9" name="Google Shape;2799;p39"/>
                <p:cNvSpPr/>
                <p:nvPr/>
              </p:nvSpPr>
              <p:spPr>
                <a:xfrm>
                  <a:off x="4487875"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0" name="Google Shape;2800;p39"/>
                <p:cNvSpPr/>
                <p:nvPr/>
              </p:nvSpPr>
              <p:spPr>
                <a:xfrm>
                  <a:off x="4591602" y="3370644"/>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1" name="Google Shape;2801;p39"/>
                <p:cNvSpPr/>
                <p:nvPr/>
              </p:nvSpPr>
              <p:spPr>
                <a:xfrm>
                  <a:off x="4539670" y="3266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2" name="Google Shape;2802;p39"/>
                <p:cNvSpPr/>
                <p:nvPr/>
              </p:nvSpPr>
              <p:spPr>
                <a:xfrm>
                  <a:off x="4643397" y="3526167"/>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3" name="Google Shape;2803;p39"/>
                <p:cNvSpPr/>
                <p:nvPr/>
              </p:nvSpPr>
              <p:spPr>
                <a:xfrm>
                  <a:off x="4591602" y="373362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4" name="Google Shape;2804;p39"/>
                <p:cNvSpPr/>
                <p:nvPr/>
              </p:nvSpPr>
              <p:spPr>
                <a:xfrm>
                  <a:off x="4539670" y="38373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5" name="Google Shape;2805;p39"/>
                <p:cNvSpPr/>
                <p:nvPr/>
              </p:nvSpPr>
              <p:spPr>
                <a:xfrm>
                  <a:off x="3865647" y="3163327"/>
                  <a:ext cx="155522" cy="207317"/>
                </a:xfrm>
                <a:custGeom>
                  <a:rect b="b" l="l" r="r" t="t"/>
                  <a:pathLst>
                    <a:path extrusionOk="0" h="207317" w="155522">
                      <a:moveTo>
                        <a:pt x="0" y="103590"/>
                      </a:moveTo>
                      <a:lnTo>
                        <a:pt x="0" y="207318"/>
                      </a:lnTo>
                      <a:lnTo>
                        <a:pt x="51932" y="207318"/>
                      </a:lnTo>
                      <a:lnTo>
                        <a:pt x="51932" y="155523"/>
                      </a:lnTo>
                      <a:lnTo>
                        <a:pt x="155523" y="155523"/>
                      </a:lnTo>
                      <a:lnTo>
                        <a:pt x="155523" y="103590"/>
                      </a:lnTo>
                      <a:lnTo>
                        <a:pt x="103727" y="103590"/>
                      </a:lnTo>
                      <a:lnTo>
                        <a:pt x="103727" y="0"/>
                      </a:lnTo>
                      <a:lnTo>
                        <a:pt x="51932" y="0"/>
                      </a:lnTo>
                      <a:lnTo>
                        <a:pt x="51932" y="103590"/>
                      </a:lnTo>
                      <a:lnTo>
                        <a:pt x="0" y="103590"/>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6" name="Google Shape;2806;p39"/>
                <p:cNvSpPr/>
                <p:nvPr/>
              </p:nvSpPr>
              <p:spPr>
                <a:xfrm>
                  <a:off x="3969375"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7" name="Google Shape;2807;p39"/>
                <p:cNvSpPr/>
                <p:nvPr/>
              </p:nvSpPr>
              <p:spPr>
                <a:xfrm>
                  <a:off x="4384147"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8" name="Google Shape;2808;p39"/>
                <p:cNvSpPr/>
                <p:nvPr/>
              </p:nvSpPr>
              <p:spPr>
                <a:xfrm>
                  <a:off x="3813852" y="342257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9" name="Google Shape;2809;p39"/>
                <p:cNvSpPr/>
                <p:nvPr/>
              </p:nvSpPr>
              <p:spPr>
                <a:xfrm>
                  <a:off x="3761920" y="3526167"/>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0" name="Google Shape;2810;p39"/>
                <p:cNvSpPr/>
                <p:nvPr/>
              </p:nvSpPr>
              <p:spPr>
                <a:xfrm>
                  <a:off x="3761920"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1" name="Google Shape;2811;p39"/>
                <p:cNvSpPr/>
                <p:nvPr/>
              </p:nvSpPr>
              <p:spPr>
                <a:xfrm>
                  <a:off x="3813852" y="38891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2" name="Google Shape;2812;p39"/>
                <p:cNvSpPr/>
                <p:nvPr/>
              </p:nvSpPr>
              <p:spPr>
                <a:xfrm>
                  <a:off x="3865647" y="39409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3" name="Google Shape;2813;p39"/>
                <p:cNvSpPr/>
                <p:nvPr/>
              </p:nvSpPr>
              <p:spPr>
                <a:xfrm>
                  <a:off x="3917580" y="3992871"/>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4" name="Google Shape;2814;p39"/>
                <p:cNvSpPr/>
                <p:nvPr/>
              </p:nvSpPr>
              <p:spPr>
                <a:xfrm>
                  <a:off x="4021170" y="404466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5" name="Google Shape;2815;p39"/>
                <p:cNvSpPr/>
                <p:nvPr/>
              </p:nvSpPr>
              <p:spPr>
                <a:xfrm>
                  <a:off x="4073102" y="409646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6" name="Google Shape;2816;p39"/>
                <p:cNvSpPr/>
                <p:nvPr/>
              </p:nvSpPr>
              <p:spPr>
                <a:xfrm>
                  <a:off x="4124897" y="4148394"/>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7" name="Google Shape;2817;p39"/>
                <p:cNvSpPr/>
                <p:nvPr/>
              </p:nvSpPr>
              <p:spPr>
                <a:xfrm>
                  <a:off x="4280420" y="41483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8" name="Google Shape;2818;p39"/>
                <p:cNvSpPr/>
                <p:nvPr/>
              </p:nvSpPr>
              <p:spPr>
                <a:xfrm>
                  <a:off x="4332352"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9" name="Google Shape;2819;p39"/>
                <p:cNvSpPr/>
                <p:nvPr/>
              </p:nvSpPr>
              <p:spPr>
                <a:xfrm>
                  <a:off x="4280420" y="44076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0" name="Google Shape;2820;p39"/>
                <p:cNvSpPr/>
                <p:nvPr/>
              </p:nvSpPr>
              <p:spPr>
                <a:xfrm>
                  <a:off x="4798920" y="425212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1" name="Google Shape;2821;p39"/>
                <p:cNvSpPr/>
                <p:nvPr/>
              </p:nvSpPr>
              <p:spPr>
                <a:xfrm>
                  <a:off x="4850715" y="4303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2" name="Google Shape;2822;p39"/>
                <p:cNvSpPr/>
                <p:nvPr/>
              </p:nvSpPr>
              <p:spPr>
                <a:xfrm>
                  <a:off x="4902647" y="435571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3" name="Google Shape;2823;p39"/>
                <p:cNvSpPr/>
                <p:nvPr/>
              </p:nvSpPr>
              <p:spPr>
                <a:xfrm>
                  <a:off x="5058169"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4" name="Google Shape;2824;p39"/>
                <p:cNvSpPr/>
                <p:nvPr/>
              </p:nvSpPr>
              <p:spPr>
                <a:xfrm>
                  <a:off x="4954442" y="445943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5" name="Google Shape;2825;p39"/>
                <p:cNvSpPr/>
                <p:nvPr/>
              </p:nvSpPr>
              <p:spPr>
                <a:xfrm>
                  <a:off x="5058169" y="4252121"/>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6" name="Google Shape;2826;p39"/>
                <p:cNvSpPr/>
                <p:nvPr/>
              </p:nvSpPr>
              <p:spPr>
                <a:xfrm>
                  <a:off x="5161897"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7" name="Google Shape;2827;p39"/>
                <p:cNvSpPr/>
                <p:nvPr/>
              </p:nvSpPr>
              <p:spPr>
                <a:xfrm>
                  <a:off x="5161897" y="409646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8" name="Google Shape;2828;p39"/>
                <p:cNvSpPr/>
                <p:nvPr/>
              </p:nvSpPr>
              <p:spPr>
                <a:xfrm>
                  <a:off x="5109965" y="41483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9" name="Google Shape;2829;p39"/>
                <p:cNvSpPr/>
                <p:nvPr/>
              </p:nvSpPr>
              <p:spPr>
                <a:xfrm>
                  <a:off x="5161897" y="4148394"/>
                  <a:ext cx="51795" cy="51795"/>
                </a:xfrm>
                <a:custGeom>
                  <a:rect b="b" l="l" r="r" t="t"/>
                  <a:pathLst>
                    <a:path extrusionOk="0" h="51795" w="51795">
                      <a:moveTo>
                        <a:pt x="0" y="0"/>
                      </a:moveTo>
                      <a:lnTo>
                        <a:pt x="51795" y="0"/>
                      </a:lnTo>
                      <a:lnTo>
                        <a:pt x="51795" y="51795"/>
                      </a:lnTo>
                      <a:lnTo>
                        <a:pt x="0" y="51795"/>
                      </a:lnTo>
                      <a:close/>
                    </a:path>
                  </a:pathLst>
                </a:custGeom>
                <a:solidFill>
                  <a:srgbClr val="50005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0" name="Google Shape;2830;p39"/>
                <p:cNvSpPr/>
                <p:nvPr/>
              </p:nvSpPr>
              <p:spPr>
                <a:xfrm>
                  <a:off x="5213692" y="41483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1" name="Google Shape;2831;p39"/>
                <p:cNvSpPr/>
                <p:nvPr/>
              </p:nvSpPr>
              <p:spPr>
                <a:xfrm>
                  <a:off x="5006374" y="4303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2" name="Google Shape;2832;p39"/>
                <p:cNvSpPr/>
                <p:nvPr/>
              </p:nvSpPr>
              <p:spPr>
                <a:xfrm>
                  <a:off x="4798920" y="409646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3" name="Google Shape;2833;p39"/>
                <p:cNvSpPr/>
                <p:nvPr/>
              </p:nvSpPr>
              <p:spPr>
                <a:xfrm>
                  <a:off x="4747124" y="414839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4" name="Google Shape;2834;p39"/>
                <p:cNvSpPr/>
                <p:nvPr/>
              </p:nvSpPr>
              <p:spPr>
                <a:xfrm>
                  <a:off x="4228625" y="42001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5" name="Google Shape;2835;p39"/>
                <p:cNvSpPr/>
                <p:nvPr/>
              </p:nvSpPr>
              <p:spPr>
                <a:xfrm>
                  <a:off x="4176829" y="4303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6" name="Google Shape;2836;p39"/>
                <p:cNvSpPr/>
                <p:nvPr/>
              </p:nvSpPr>
              <p:spPr>
                <a:xfrm>
                  <a:off x="4124897" y="44076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7" name="Google Shape;2837;p39"/>
                <p:cNvSpPr/>
                <p:nvPr/>
              </p:nvSpPr>
              <p:spPr>
                <a:xfrm>
                  <a:off x="4176829" y="451123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8" name="Google Shape;2838;p39"/>
                <p:cNvSpPr/>
                <p:nvPr/>
              </p:nvSpPr>
              <p:spPr>
                <a:xfrm>
                  <a:off x="4228625" y="4563166"/>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9" name="Google Shape;2839;p39"/>
                <p:cNvSpPr/>
                <p:nvPr/>
              </p:nvSpPr>
              <p:spPr>
                <a:xfrm>
                  <a:off x="4487875" y="435571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0" name="Google Shape;2840;p39"/>
                <p:cNvSpPr/>
                <p:nvPr/>
              </p:nvSpPr>
              <p:spPr>
                <a:xfrm>
                  <a:off x="4487875" y="430391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1" name="Google Shape;2841;p39"/>
                <p:cNvSpPr/>
                <p:nvPr/>
              </p:nvSpPr>
              <p:spPr>
                <a:xfrm>
                  <a:off x="4539670"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2" name="Google Shape;2842;p39"/>
                <p:cNvSpPr/>
                <p:nvPr/>
              </p:nvSpPr>
              <p:spPr>
                <a:xfrm>
                  <a:off x="4435942" y="445943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3" name="Google Shape;2843;p39"/>
                <p:cNvSpPr/>
                <p:nvPr/>
              </p:nvSpPr>
              <p:spPr>
                <a:xfrm>
                  <a:off x="4384147"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4" name="Google Shape;2844;p39"/>
                <p:cNvSpPr/>
                <p:nvPr/>
              </p:nvSpPr>
              <p:spPr>
                <a:xfrm>
                  <a:off x="4539670" y="430391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5" name="Google Shape;2845;p39"/>
                <p:cNvSpPr/>
                <p:nvPr/>
              </p:nvSpPr>
              <p:spPr>
                <a:xfrm>
                  <a:off x="4332352" y="435571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6" name="Google Shape;2846;p39"/>
                <p:cNvSpPr/>
                <p:nvPr/>
              </p:nvSpPr>
              <p:spPr>
                <a:xfrm>
                  <a:off x="4384147" y="4303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7" name="Google Shape;2847;p39"/>
                <p:cNvSpPr/>
                <p:nvPr/>
              </p:nvSpPr>
              <p:spPr>
                <a:xfrm>
                  <a:off x="4384147" y="4303917"/>
                  <a:ext cx="155522" cy="155522"/>
                </a:xfrm>
                <a:custGeom>
                  <a:rect b="b" l="l" r="r" t="t"/>
                  <a:pathLst>
                    <a:path extrusionOk="0" h="155522" w="155522">
                      <a:moveTo>
                        <a:pt x="0" y="51795"/>
                      </a:moveTo>
                      <a:lnTo>
                        <a:pt x="0" y="103727"/>
                      </a:lnTo>
                      <a:lnTo>
                        <a:pt x="51795" y="103727"/>
                      </a:lnTo>
                      <a:lnTo>
                        <a:pt x="51795" y="155523"/>
                      </a:lnTo>
                      <a:lnTo>
                        <a:pt x="155522" y="155523"/>
                      </a:lnTo>
                      <a:lnTo>
                        <a:pt x="155522" y="103727"/>
                      </a:lnTo>
                      <a:lnTo>
                        <a:pt x="103727" y="103727"/>
                      </a:lnTo>
                      <a:lnTo>
                        <a:pt x="103727" y="0"/>
                      </a:ln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8" name="Google Shape;2848;p39"/>
                <p:cNvSpPr/>
                <p:nvPr/>
              </p:nvSpPr>
              <p:spPr>
                <a:xfrm>
                  <a:off x="4435942" y="42001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9" name="Google Shape;2849;p39"/>
                <p:cNvSpPr/>
                <p:nvPr/>
              </p:nvSpPr>
              <p:spPr>
                <a:xfrm>
                  <a:off x="4954442" y="425212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0" name="Google Shape;2850;p39"/>
                <p:cNvSpPr/>
                <p:nvPr/>
              </p:nvSpPr>
              <p:spPr>
                <a:xfrm>
                  <a:off x="5006374" y="4252121"/>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1" name="Google Shape;2851;p39"/>
                <p:cNvSpPr/>
                <p:nvPr/>
              </p:nvSpPr>
              <p:spPr>
                <a:xfrm>
                  <a:off x="5006374" y="414839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2" name="Google Shape;2852;p39"/>
                <p:cNvSpPr/>
                <p:nvPr/>
              </p:nvSpPr>
              <p:spPr>
                <a:xfrm>
                  <a:off x="5006374" y="38891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3" name="Google Shape;2853;p39"/>
                <p:cNvSpPr/>
                <p:nvPr/>
              </p:nvSpPr>
              <p:spPr>
                <a:xfrm>
                  <a:off x="4954442" y="38373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4" name="Google Shape;2854;p39"/>
                <p:cNvSpPr/>
                <p:nvPr/>
              </p:nvSpPr>
              <p:spPr>
                <a:xfrm>
                  <a:off x="4850715" y="3785417"/>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55" name="Google Shape;2855;p39"/>
                <p:cNvGrpSpPr/>
                <p:nvPr/>
              </p:nvGrpSpPr>
              <p:grpSpPr>
                <a:xfrm>
                  <a:off x="5058169" y="3578099"/>
                  <a:ext cx="259113" cy="414635"/>
                  <a:chOff x="5058169" y="3578099"/>
                  <a:chExt cx="259113" cy="414635"/>
                </a:xfrm>
              </p:grpSpPr>
              <p:sp>
                <p:nvSpPr>
                  <p:cNvPr id="2856" name="Google Shape;2856;p39"/>
                  <p:cNvSpPr/>
                  <p:nvPr/>
                </p:nvSpPr>
                <p:spPr>
                  <a:xfrm>
                    <a:off x="5109965" y="36816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7" name="Google Shape;2857;p39"/>
                  <p:cNvSpPr/>
                  <p:nvPr/>
                </p:nvSpPr>
                <p:spPr>
                  <a:xfrm>
                    <a:off x="5213692" y="3578099"/>
                    <a:ext cx="51795" cy="51795"/>
                  </a:xfrm>
                  <a:custGeom>
                    <a:rect b="b" l="l" r="r" t="t"/>
                    <a:pathLst>
                      <a:path extrusionOk="0" h="51795" w="51795">
                        <a:moveTo>
                          <a:pt x="0" y="0"/>
                        </a:moveTo>
                        <a:lnTo>
                          <a:pt x="51795" y="0"/>
                        </a:lnTo>
                        <a:lnTo>
                          <a:pt x="51795"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8" name="Google Shape;2858;p39"/>
                  <p:cNvSpPr/>
                  <p:nvPr/>
                </p:nvSpPr>
                <p:spPr>
                  <a:xfrm>
                    <a:off x="5265487" y="3629894"/>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9" name="Google Shape;2859;p39"/>
                  <p:cNvSpPr/>
                  <p:nvPr/>
                </p:nvSpPr>
                <p:spPr>
                  <a:xfrm>
                    <a:off x="5161897" y="38891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0" name="Google Shape;2860;p39"/>
                  <p:cNvSpPr/>
                  <p:nvPr/>
                </p:nvSpPr>
                <p:spPr>
                  <a:xfrm>
                    <a:off x="5109965" y="39409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1" name="Google Shape;2861;p39"/>
                  <p:cNvSpPr/>
                  <p:nvPr/>
                </p:nvSpPr>
                <p:spPr>
                  <a:xfrm>
                    <a:off x="5213692"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2" name="Google Shape;2862;p39"/>
                  <p:cNvSpPr/>
                  <p:nvPr/>
                </p:nvSpPr>
                <p:spPr>
                  <a:xfrm>
                    <a:off x="5161897" y="36298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3" name="Google Shape;2863;p39"/>
                  <p:cNvSpPr/>
                  <p:nvPr/>
                </p:nvSpPr>
                <p:spPr>
                  <a:xfrm>
                    <a:off x="5058169"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64" name="Google Shape;2864;p39"/>
                <p:cNvSpPr/>
                <p:nvPr/>
              </p:nvSpPr>
              <p:spPr>
                <a:xfrm>
                  <a:off x="4695192" y="3733622"/>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5" name="Google Shape;2865;p39"/>
                <p:cNvSpPr/>
                <p:nvPr/>
              </p:nvSpPr>
              <p:spPr>
                <a:xfrm>
                  <a:off x="5058169" y="3629894"/>
                  <a:ext cx="207317" cy="362977"/>
                </a:xfrm>
                <a:custGeom>
                  <a:rect b="b" l="l" r="r" t="t"/>
                  <a:pathLst>
                    <a:path extrusionOk="0" h="362977" w="207317">
                      <a:moveTo>
                        <a:pt x="0" y="259250"/>
                      </a:moveTo>
                      <a:lnTo>
                        <a:pt x="0" y="362977"/>
                      </a:lnTo>
                      <a:lnTo>
                        <a:pt x="51795" y="362977"/>
                      </a:lnTo>
                      <a:lnTo>
                        <a:pt x="51795" y="311045"/>
                      </a:lnTo>
                      <a:lnTo>
                        <a:pt x="103727" y="311045"/>
                      </a:lnTo>
                      <a:lnTo>
                        <a:pt x="103727" y="259250"/>
                      </a:lnTo>
                      <a:lnTo>
                        <a:pt x="155522" y="259250"/>
                      </a:lnTo>
                      <a:lnTo>
                        <a:pt x="155522" y="155523"/>
                      </a:lnTo>
                      <a:lnTo>
                        <a:pt x="207318" y="155523"/>
                      </a:lnTo>
                      <a:lnTo>
                        <a:pt x="207318" y="0"/>
                      </a:lnTo>
                      <a:lnTo>
                        <a:pt x="155522" y="0"/>
                      </a:lnTo>
                      <a:lnTo>
                        <a:pt x="155522" y="51795"/>
                      </a:lnTo>
                      <a:lnTo>
                        <a:pt x="103727" y="51795"/>
                      </a:lnTo>
                      <a:lnTo>
                        <a:pt x="103727" y="155523"/>
                      </a:lnTo>
                      <a:lnTo>
                        <a:pt x="51795" y="155523"/>
                      </a:lnTo>
                      <a:lnTo>
                        <a:pt x="51795" y="259250"/>
                      </a:lnTo>
                      <a:lnTo>
                        <a:pt x="0" y="2592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6" name="Google Shape;2866;p39"/>
                <p:cNvSpPr/>
                <p:nvPr/>
              </p:nvSpPr>
              <p:spPr>
                <a:xfrm>
                  <a:off x="5058169" y="4148394"/>
                  <a:ext cx="103727" cy="103727"/>
                </a:xfrm>
                <a:custGeom>
                  <a:rect b="b" l="l" r="r" t="t"/>
                  <a:pathLst>
                    <a:path extrusionOk="0" h="103727" w="103727">
                      <a:moveTo>
                        <a:pt x="0" y="0"/>
                      </a:moveTo>
                      <a:lnTo>
                        <a:pt x="0" y="103727"/>
                      </a:lnTo>
                      <a:lnTo>
                        <a:pt x="103727" y="103727"/>
                      </a:lnTo>
                      <a:lnTo>
                        <a:pt x="103727" y="51795"/>
                      </a:lnTo>
                      <a:lnTo>
                        <a:pt x="51795" y="51795"/>
                      </a:lnTo>
                      <a:lnTo>
                        <a:pt x="51795"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7" name="Google Shape;2867;p39"/>
                <p:cNvSpPr/>
                <p:nvPr/>
              </p:nvSpPr>
              <p:spPr>
                <a:xfrm>
                  <a:off x="5058169" y="3992871"/>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8" name="Google Shape;2868;p39"/>
                <p:cNvSpPr/>
                <p:nvPr/>
              </p:nvSpPr>
              <p:spPr>
                <a:xfrm>
                  <a:off x="4695192" y="4355712"/>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9" name="Google Shape;2869;p39"/>
                <p:cNvSpPr/>
                <p:nvPr/>
              </p:nvSpPr>
              <p:spPr>
                <a:xfrm>
                  <a:off x="4073102" y="404466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0" name="Google Shape;2870;p39"/>
                <p:cNvSpPr/>
                <p:nvPr/>
              </p:nvSpPr>
              <p:spPr>
                <a:xfrm>
                  <a:off x="4435942" y="388914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1" name="Google Shape;2871;p39"/>
                <p:cNvSpPr/>
                <p:nvPr/>
              </p:nvSpPr>
              <p:spPr>
                <a:xfrm>
                  <a:off x="4021170" y="37336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2" name="Google Shape;2872;p39"/>
                <p:cNvSpPr/>
                <p:nvPr/>
              </p:nvSpPr>
              <p:spPr>
                <a:xfrm>
                  <a:off x="4073102" y="3629894"/>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3" name="Google Shape;2873;p39"/>
                <p:cNvSpPr/>
                <p:nvPr/>
              </p:nvSpPr>
              <p:spPr>
                <a:xfrm>
                  <a:off x="4124897"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4" name="Google Shape;2874;p39"/>
                <p:cNvSpPr/>
                <p:nvPr/>
              </p:nvSpPr>
              <p:spPr>
                <a:xfrm>
                  <a:off x="3917580" y="362989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5" name="Google Shape;2875;p39"/>
                <p:cNvSpPr/>
                <p:nvPr/>
              </p:nvSpPr>
              <p:spPr>
                <a:xfrm>
                  <a:off x="3813852" y="373362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6" name="Google Shape;2876;p39"/>
                <p:cNvSpPr/>
                <p:nvPr/>
              </p:nvSpPr>
              <p:spPr>
                <a:xfrm>
                  <a:off x="3865647"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7" name="Google Shape;2877;p39"/>
                <p:cNvSpPr/>
                <p:nvPr/>
              </p:nvSpPr>
              <p:spPr>
                <a:xfrm>
                  <a:off x="3813852" y="3526167"/>
                  <a:ext cx="51795" cy="51795"/>
                </a:xfrm>
                <a:custGeom>
                  <a:rect b="b" l="l" r="r" t="t"/>
                  <a:pathLst>
                    <a:path extrusionOk="0" h="51795" w="51795">
                      <a:moveTo>
                        <a:pt x="0" y="0"/>
                      </a:moveTo>
                      <a:lnTo>
                        <a:pt x="51795" y="0"/>
                      </a:lnTo>
                      <a:lnTo>
                        <a:pt x="51795" y="51795"/>
                      </a:lnTo>
                      <a:lnTo>
                        <a:pt x="0" y="51795"/>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8" name="Google Shape;2878;p39"/>
                <p:cNvSpPr/>
                <p:nvPr/>
              </p:nvSpPr>
              <p:spPr>
                <a:xfrm>
                  <a:off x="3865647" y="373362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9" name="Google Shape;2879;p39"/>
                <p:cNvSpPr/>
                <p:nvPr/>
              </p:nvSpPr>
              <p:spPr>
                <a:xfrm>
                  <a:off x="3917580" y="368168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0" name="Google Shape;2880;p39"/>
                <p:cNvSpPr/>
                <p:nvPr/>
              </p:nvSpPr>
              <p:spPr>
                <a:xfrm>
                  <a:off x="4280420"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1" name="Google Shape;2881;p39"/>
                <p:cNvSpPr/>
                <p:nvPr/>
              </p:nvSpPr>
              <p:spPr>
                <a:xfrm>
                  <a:off x="4228625" y="3629894"/>
                  <a:ext cx="103727" cy="103727"/>
                </a:xfrm>
                <a:custGeom>
                  <a:rect b="b" l="l" r="r" t="t"/>
                  <a:pathLst>
                    <a:path extrusionOk="0" h="103727" w="103727">
                      <a:moveTo>
                        <a:pt x="0" y="0"/>
                      </a:moveTo>
                      <a:lnTo>
                        <a:pt x="103727" y="0"/>
                      </a:lnTo>
                      <a:lnTo>
                        <a:pt x="103727"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2" name="Google Shape;2882;p39"/>
                <p:cNvSpPr/>
                <p:nvPr/>
              </p:nvSpPr>
              <p:spPr>
                <a:xfrm>
                  <a:off x="3813852" y="3578099"/>
                  <a:ext cx="51795" cy="155522"/>
                </a:xfrm>
                <a:custGeom>
                  <a:rect b="b" l="l" r="r" t="t"/>
                  <a:pathLst>
                    <a:path extrusionOk="0" h="155522" w="51795">
                      <a:moveTo>
                        <a:pt x="0" y="0"/>
                      </a:moveTo>
                      <a:lnTo>
                        <a:pt x="51795" y="0"/>
                      </a:lnTo>
                      <a:lnTo>
                        <a:pt x="51795" y="155523"/>
                      </a:lnTo>
                      <a:lnTo>
                        <a:pt x="0" y="15552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3" name="Google Shape;2883;p39"/>
                <p:cNvSpPr/>
                <p:nvPr/>
              </p:nvSpPr>
              <p:spPr>
                <a:xfrm>
                  <a:off x="3865647" y="368168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4" name="Google Shape;2884;p39"/>
                <p:cNvSpPr/>
                <p:nvPr/>
              </p:nvSpPr>
              <p:spPr>
                <a:xfrm>
                  <a:off x="3865647" y="362989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5" name="Google Shape;2885;p39"/>
                <p:cNvSpPr/>
                <p:nvPr/>
              </p:nvSpPr>
              <p:spPr>
                <a:xfrm>
                  <a:off x="4332352" y="3629894"/>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6" name="Google Shape;2886;p39"/>
                <p:cNvSpPr/>
                <p:nvPr/>
              </p:nvSpPr>
              <p:spPr>
                <a:xfrm>
                  <a:off x="4176829" y="3526167"/>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7" name="Google Shape;2887;p39"/>
                <p:cNvSpPr/>
                <p:nvPr/>
              </p:nvSpPr>
              <p:spPr>
                <a:xfrm>
                  <a:off x="4124897" y="3578099"/>
                  <a:ext cx="155522" cy="155522"/>
                </a:xfrm>
                <a:custGeom>
                  <a:rect b="b" l="l" r="r" t="t"/>
                  <a:pathLst>
                    <a:path extrusionOk="0" h="155522" w="155522">
                      <a:moveTo>
                        <a:pt x="0" y="51795"/>
                      </a:moveTo>
                      <a:lnTo>
                        <a:pt x="0" y="155523"/>
                      </a:lnTo>
                      <a:lnTo>
                        <a:pt x="103727" y="155523"/>
                      </a:lnTo>
                      <a:lnTo>
                        <a:pt x="103727" y="51795"/>
                      </a:lnTo>
                      <a:lnTo>
                        <a:pt x="155522" y="51795"/>
                      </a:lnTo>
                      <a:lnTo>
                        <a:pt x="155522" y="0"/>
                      </a:lnTo>
                      <a:lnTo>
                        <a:pt x="51932" y="0"/>
                      </a:lnTo>
                      <a:lnTo>
                        <a:pt x="51932"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8" name="Google Shape;2888;p39"/>
                <p:cNvSpPr/>
                <p:nvPr/>
              </p:nvSpPr>
              <p:spPr>
                <a:xfrm>
                  <a:off x="4124897" y="3733622"/>
                  <a:ext cx="207454" cy="51795"/>
                </a:xfrm>
                <a:custGeom>
                  <a:rect b="b" l="l" r="r" t="t"/>
                  <a:pathLst>
                    <a:path extrusionOk="0" h="51795" w="207454">
                      <a:moveTo>
                        <a:pt x="0" y="0"/>
                      </a:moveTo>
                      <a:lnTo>
                        <a:pt x="207455" y="0"/>
                      </a:lnTo>
                      <a:lnTo>
                        <a:pt x="20745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9" name="Google Shape;2889;p39"/>
                <p:cNvSpPr/>
                <p:nvPr/>
              </p:nvSpPr>
              <p:spPr>
                <a:xfrm>
                  <a:off x="4021170" y="3837349"/>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0" name="Google Shape;2890;p39"/>
                <p:cNvSpPr/>
                <p:nvPr/>
              </p:nvSpPr>
              <p:spPr>
                <a:xfrm>
                  <a:off x="3917580" y="373362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1" name="Google Shape;2891;p39"/>
                <p:cNvSpPr/>
                <p:nvPr/>
              </p:nvSpPr>
              <p:spPr>
                <a:xfrm>
                  <a:off x="3969375" y="37336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2" name="Google Shape;2892;p39"/>
                <p:cNvSpPr/>
                <p:nvPr/>
              </p:nvSpPr>
              <p:spPr>
                <a:xfrm>
                  <a:off x="3969375" y="37854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3" name="Google Shape;2893;p39"/>
                <p:cNvSpPr/>
                <p:nvPr/>
              </p:nvSpPr>
              <p:spPr>
                <a:xfrm>
                  <a:off x="3917580" y="383734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94" name="Google Shape;2894;p39"/>
                <p:cNvGrpSpPr/>
                <p:nvPr/>
              </p:nvGrpSpPr>
              <p:grpSpPr>
                <a:xfrm>
                  <a:off x="4747124" y="2904077"/>
                  <a:ext cx="622090" cy="985066"/>
                  <a:chOff x="4747124" y="2904077"/>
                  <a:chExt cx="622090" cy="985066"/>
                </a:xfrm>
              </p:grpSpPr>
              <p:sp>
                <p:nvSpPr>
                  <p:cNvPr id="2895" name="Google Shape;2895;p39"/>
                  <p:cNvSpPr/>
                  <p:nvPr/>
                </p:nvSpPr>
                <p:spPr>
                  <a:xfrm>
                    <a:off x="4747124" y="3474372"/>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6" name="Google Shape;2896;p39"/>
                  <p:cNvSpPr/>
                  <p:nvPr/>
                </p:nvSpPr>
                <p:spPr>
                  <a:xfrm>
                    <a:off x="4798920" y="331884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7" name="Google Shape;2897;p39"/>
                  <p:cNvSpPr/>
                  <p:nvPr/>
                </p:nvSpPr>
                <p:spPr>
                  <a:xfrm>
                    <a:off x="4850715" y="321512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8" name="Google Shape;2898;p39"/>
                  <p:cNvSpPr/>
                  <p:nvPr/>
                </p:nvSpPr>
                <p:spPr>
                  <a:xfrm>
                    <a:off x="4902647" y="316332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9" name="Google Shape;2899;p39"/>
                  <p:cNvSpPr/>
                  <p:nvPr/>
                </p:nvSpPr>
                <p:spPr>
                  <a:xfrm>
                    <a:off x="4954442"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0" name="Google Shape;2900;p39"/>
                  <p:cNvSpPr/>
                  <p:nvPr/>
                </p:nvSpPr>
                <p:spPr>
                  <a:xfrm>
                    <a:off x="5006374" y="30595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1" name="Google Shape;2901;p39"/>
                  <p:cNvSpPr/>
                  <p:nvPr/>
                </p:nvSpPr>
                <p:spPr>
                  <a:xfrm>
                    <a:off x="5058169" y="3007804"/>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2" name="Google Shape;2902;p39"/>
                  <p:cNvSpPr/>
                  <p:nvPr/>
                </p:nvSpPr>
                <p:spPr>
                  <a:xfrm>
                    <a:off x="5213692" y="290407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3" name="Google Shape;2903;p39"/>
                  <p:cNvSpPr/>
                  <p:nvPr/>
                </p:nvSpPr>
                <p:spPr>
                  <a:xfrm>
                    <a:off x="5161897"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4" name="Google Shape;2904;p39"/>
                  <p:cNvSpPr/>
                  <p:nvPr/>
                </p:nvSpPr>
                <p:spPr>
                  <a:xfrm>
                    <a:off x="5317419" y="29558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5" name="Google Shape;2905;p39"/>
                  <p:cNvSpPr/>
                  <p:nvPr/>
                </p:nvSpPr>
                <p:spPr>
                  <a:xfrm>
                    <a:off x="5213692" y="3111395"/>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6" name="Google Shape;2906;p39"/>
                  <p:cNvSpPr/>
                  <p:nvPr/>
                </p:nvSpPr>
                <p:spPr>
                  <a:xfrm>
                    <a:off x="5161897"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7" name="Google Shape;2907;p39"/>
                  <p:cNvSpPr/>
                  <p:nvPr/>
                </p:nvSpPr>
                <p:spPr>
                  <a:xfrm>
                    <a:off x="5213692" y="32669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8" name="Google Shape;2908;p39"/>
                  <p:cNvSpPr/>
                  <p:nvPr/>
                </p:nvSpPr>
                <p:spPr>
                  <a:xfrm>
                    <a:off x="5161897"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9" name="Google Shape;2909;p39"/>
                  <p:cNvSpPr/>
                  <p:nvPr/>
                </p:nvSpPr>
                <p:spPr>
                  <a:xfrm>
                    <a:off x="5109965" y="342257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0" name="Google Shape;2910;p39"/>
                  <p:cNvSpPr/>
                  <p:nvPr/>
                </p:nvSpPr>
                <p:spPr>
                  <a:xfrm>
                    <a:off x="5006374" y="362989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1" name="Google Shape;2911;p39"/>
                  <p:cNvSpPr/>
                  <p:nvPr/>
                </p:nvSpPr>
                <p:spPr>
                  <a:xfrm>
                    <a:off x="4850715" y="3681689"/>
                    <a:ext cx="259249" cy="207454"/>
                  </a:xfrm>
                  <a:custGeom>
                    <a:rect b="b" l="l" r="r" t="t"/>
                    <a:pathLst>
                      <a:path extrusionOk="0" h="207454" w="259249">
                        <a:moveTo>
                          <a:pt x="0" y="51932"/>
                        </a:moveTo>
                        <a:lnTo>
                          <a:pt x="0" y="103727"/>
                        </a:lnTo>
                        <a:lnTo>
                          <a:pt x="103727" y="103727"/>
                        </a:lnTo>
                        <a:lnTo>
                          <a:pt x="103727" y="155660"/>
                        </a:lnTo>
                        <a:lnTo>
                          <a:pt x="155659" y="155660"/>
                        </a:lnTo>
                        <a:lnTo>
                          <a:pt x="155659" y="207455"/>
                        </a:lnTo>
                        <a:lnTo>
                          <a:pt x="207455" y="207455"/>
                        </a:lnTo>
                        <a:lnTo>
                          <a:pt x="207455" y="103727"/>
                        </a:lnTo>
                        <a:lnTo>
                          <a:pt x="259250" y="103727"/>
                        </a:lnTo>
                        <a:lnTo>
                          <a:pt x="259250" y="0"/>
                        </a:lnTo>
                        <a:lnTo>
                          <a:pt x="155659" y="0"/>
                        </a:lnTo>
                        <a:lnTo>
                          <a:pt x="155659" y="51932"/>
                        </a:lnTo>
                        <a:lnTo>
                          <a:pt x="0" y="51932"/>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2" name="Google Shape;2912;p39"/>
                  <p:cNvSpPr/>
                  <p:nvPr/>
                </p:nvSpPr>
                <p:spPr>
                  <a:xfrm>
                    <a:off x="4850715" y="3681689"/>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3" name="Google Shape;2913;p39"/>
                  <p:cNvSpPr/>
                  <p:nvPr/>
                </p:nvSpPr>
                <p:spPr>
                  <a:xfrm>
                    <a:off x="5006374" y="3474372"/>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4" name="Google Shape;2914;p39"/>
                  <p:cNvSpPr/>
                  <p:nvPr/>
                </p:nvSpPr>
                <p:spPr>
                  <a:xfrm>
                    <a:off x="5161897" y="347437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5" name="Google Shape;2915;p39"/>
                  <p:cNvSpPr/>
                  <p:nvPr/>
                </p:nvSpPr>
                <p:spPr>
                  <a:xfrm>
                    <a:off x="5109965" y="3629894"/>
                    <a:ext cx="51795" cy="51795"/>
                  </a:xfrm>
                  <a:custGeom>
                    <a:rect b="b" l="l" r="r" t="t"/>
                    <a:pathLst>
                      <a:path extrusionOk="0" h="51795" w="51795">
                        <a:moveTo>
                          <a:pt x="0" y="0"/>
                        </a:moveTo>
                        <a:lnTo>
                          <a:pt x="51795" y="0"/>
                        </a:lnTo>
                        <a:lnTo>
                          <a:pt x="51795" y="51795"/>
                        </a:lnTo>
                        <a:lnTo>
                          <a:pt x="0" y="51795"/>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6" name="Google Shape;2916;p39"/>
                  <p:cNvSpPr/>
                  <p:nvPr/>
                </p:nvSpPr>
                <p:spPr>
                  <a:xfrm>
                    <a:off x="5161897" y="3578099"/>
                    <a:ext cx="51795" cy="51795"/>
                  </a:xfrm>
                  <a:custGeom>
                    <a:rect b="b" l="l" r="r" t="t"/>
                    <a:pathLst>
                      <a:path extrusionOk="0" h="51795" w="51795">
                        <a:moveTo>
                          <a:pt x="0" y="0"/>
                        </a:moveTo>
                        <a:lnTo>
                          <a:pt x="51795" y="0"/>
                        </a:lnTo>
                        <a:lnTo>
                          <a:pt x="51795" y="51795"/>
                        </a:lnTo>
                        <a:lnTo>
                          <a:pt x="0" y="51795"/>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7" name="Google Shape;2917;p39"/>
                  <p:cNvSpPr/>
                  <p:nvPr/>
                </p:nvSpPr>
                <p:spPr>
                  <a:xfrm>
                    <a:off x="5109965" y="35780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8" name="Google Shape;2918;p39"/>
                  <p:cNvSpPr/>
                  <p:nvPr/>
                </p:nvSpPr>
                <p:spPr>
                  <a:xfrm>
                    <a:off x="5109965" y="326691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9" name="Google Shape;2919;p39"/>
                  <p:cNvSpPr/>
                  <p:nvPr/>
                </p:nvSpPr>
                <p:spPr>
                  <a:xfrm>
                    <a:off x="5006374" y="331884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0" name="Google Shape;2920;p39"/>
                  <p:cNvSpPr/>
                  <p:nvPr/>
                </p:nvSpPr>
                <p:spPr>
                  <a:xfrm>
                    <a:off x="4902647" y="337064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1" name="Google Shape;2921;p39"/>
                  <p:cNvSpPr/>
                  <p:nvPr/>
                </p:nvSpPr>
                <p:spPr>
                  <a:xfrm>
                    <a:off x="5265487" y="300780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2" name="Google Shape;2922;p39"/>
                  <p:cNvSpPr/>
                  <p:nvPr/>
                </p:nvSpPr>
                <p:spPr>
                  <a:xfrm>
                    <a:off x="4798919" y="2955872"/>
                    <a:ext cx="518499" cy="777749"/>
                  </a:xfrm>
                  <a:custGeom>
                    <a:rect b="b" l="l" r="r" t="t"/>
                    <a:pathLst>
                      <a:path extrusionOk="0" h="777749" w="518499">
                        <a:moveTo>
                          <a:pt x="0" y="518500"/>
                        </a:moveTo>
                        <a:lnTo>
                          <a:pt x="0" y="777750"/>
                        </a:lnTo>
                        <a:lnTo>
                          <a:pt x="51795" y="777750"/>
                        </a:lnTo>
                        <a:lnTo>
                          <a:pt x="51795" y="725817"/>
                        </a:lnTo>
                        <a:lnTo>
                          <a:pt x="207455" y="725817"/>
                        </a:lnTo>
                        <a:lnTo>
                          <a:pt x="207455" y="674022"/>
                        </a:lnTo>
                        <a:lnTo>
                          <a:pt x="311045" y="674022"/>
                        </a:lnTo>
                        <a:lnTo>
                          <a:pt x="311045" y="622227"/>
                        </a:lnTo>
                        <a:lnTo>
                          <a:pt x="362977" y="622227"/>
                        </a:lnTo>
                        <a:lnTo>
                          <a:pt x="362977" y="518500"/>
                        </a:lnTo>
                        <a:lnTo>
                          <a:pt x="311045" y="518500"/>
                        </a:lnTo>
                        <a:lnTo>
                          <a:pt x="311045" y="570295"/>
                        </a:lnTo>
                        <a:lnTo>
                          <a:pt x="207455" y="570295"/>
                        </a:lnTo>
                        <a:lnTo>
                          <a:pt x="207455" y="622227"/>
                        </a:lnTo>
                        <a:lnTo>
                          <a:pt x="51795" y="622227"/>
                        </a:lnTo>
                        <a:lnTo>
                          <a:pt x="51795" y="570295"/>
                        </a:lnTo>
                        <a:lnTo>
                          <a:pt x="207455" y="570295"/>
                        </a:lnTo>
                        <a:lnTo>
                          <a:pt x="207455" y="518500"/>
                        </a:lnTo>
                        <a:lnTo>
                          <a:pt x="311045" y="518500"/>
                        </a:lnTo>
                        <a:lnTo>
                          <a:pt x="311045" y="466705"/>
                        </a:lnTo>
                        <a:lnTo>
                          <a:pt x="362977" y="466705"/>
                        </a:lnTo>
                        <a:lnTo>
                          <a:pt x="362977" y="414772"/>
                        </a:lnTo>
                        <a:lnTo>
                          <a:pt x="414772" y="414772"/>
                        </a:lnTo>
                        <a:lnTo>
                          <a:pt x="414772" y="311045"/>
                        </a:lnTo>
                        <a:lnTo>
                          <a:pt x="362977" y="311045"/>
                        </a:lnTo>
                        <a:lnTo>
                          <a:pt x="362977" y="362977"/>
                        </a:lnTo>
                        <a:lnTo>
                          <a:pt x="311045" y="362977"/>
                        </a:lnTo>
                        <a:lnTo>
                          <a:pt x="311045" y="414772"/>
                        </a:lnTo>
                        <a:lnTo>
                          <a:pt x="207455" y="414772"/>
                        </a:lnTo>
                        <a:lnTo>
                          <a:pt x="207455" y="466705"/>
                        </a:lnTo>
                        <a:lnTo>
                          <a:pt x="103727" y="466705"/>
                        </a:lnTo>
                        <a:lnTo>
                          <a:pt x="103727" y="414772"/>
                        </a:lnTo>
                        <a:lnTo>
                          <a:pt x="207455" y="414772"/>
                        </a:lnTo>
                        <a:lnTo>
                          <a:pt x="207455" y="362977"/>
                        </a:lnTo>
                        <a:lnTo>
                          <a:pt x="311045" y="362977"/>
                        </a:lnTo>
                        <a:lnTo>
                          <a:pt x="311045" y="311045"/>
                        </a:lnTo>
                        <a:lnTo>
                          <a:pt x="362977" y="311045"/>
                        </a:lnTo>
                        <a:lnTo>
                          <a:pt x="362977" y="259250"/>
                        </a:lnTo>
                        <a:lnTo>
                          <a:pt x="414772" y="259250"/>
                        </a:lnTo>
                        <a:lnTo>
                          <a:pt x="414772" y="155523"/>
                        </a:lnTo>
                        <a:lnTo>
                          <a:pt x="466568" y="155523"/>
                        </a:lnTo>
                        <a:lnTo>
                          <a:pt x="466568" y="51932"/>
                        </a:lnTo>
                        <a:lnTo>
                          <a:pt x="518500" y="51932"/>
                        </a:lnTo>
                        <a:lnTo>
                          <a:pt x="518500" y="0"/>
                        </a:lnTo>
                        <a:lnTo>
                          <a:pt x="414772" y="0"/>
                        </a:lnTo>
                        <a:lnTo>
                          <a:pt x="414772" y="51932"/>
                        </a:lnTo>
                        <a:lnTo>
                          <a:pt x="362977" y="51932"/>
                        </a:lnTo>
                        <a:lnTo>
                          <a:pt x="362977" y="103727"/>
                        </a:lnTo>
                        <a:lnTo>
                          <a:pt x="259250" y="103727"/>
                        </a:lnTo>
                        <a:lnTo>
                          <a:pt x="259250" y="155523"/>
                        </a:lnTo>
                        <a:lnTo>
                          <a:pt x="207455" y="155523"/>
                        </a:lnTo>
                        <a:lnTo>
                          <a:pt x="207455" y="207455"/>
                        </a:lnTo>
                        <a:lnTo>
                          <a:pt x="155523" y="207455"/>
                        </a:lnTo>
                        <a:lnTo>
                          <a:pt x="155523" y="259250"/>
                        </a:lnTo>
                        <a:lnTo>
                          <a:pt x="103727" y="259250"/>
                        </a:lnTo>
                        <a:lnTo>
                          <a:pt x="103727" y="362977"/>
                        </a:lnTo>
                        <a:lnTo>
                          <a:pt x="51795" y="362977"/>
                        </a:lnTo>
                        <a:lnTo>
                          <a:pt x="51795" y="518500"/>
                        </a:lnTo>
                        <a:lnTo>
                          <a:pt x="0" y="5185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3" name="Google Shape;2923;p39"/>
                  <p:cNvSpPr/>
                  <p:nvPr/>
                </p:nvSpPr>
                <p:spPr>
                  <a:xfrm>
                    <a:off x="4850715" y="352616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924" name="Google Shape;2924;p39"/>
                <p:cNvSpPr/>
                <p:nvPr/>
              </p:nvSpPr>
              <p:spPr>
                <a:xfrm>
                  <a:off x="3813852" y="3163327"/>
                  <a:ext cx="829544" cy="881339"/>
                </a:xfrm>
                <a:custGeom>
                  <a:rect b="b" l="l" r="r" t="t"/>
                  <a:pathLst>
                    <a:path extrusionOk="0" h="881339" w="829544">
                      <a:moveTo>
                        <a:pt x="0" y="622090"/>
                      </a:moveTo>
                      <a:lnTo>
                        <a:pt x="0" y="725817"/>
                      </a:lnTo>
                      <a:lnTo>
                        <a:pt x="51795" y="725817"/>
                      </a:lnTo>
                      <a:lnTo>
                        <a:pt x="51795" y="777613"/>
                      </a:lnTo>
                      <a:lnTo>
                        <a:pt x="103727" y="777613"/>
                      </a:lnTo>
                      <a:lnTo>
                        <a:pt x="103727" y="829545"/>
                      </a:lnTo>
                      <a:lnTo>
                        <a:pt x="207318" y="829545"/>
                      </a:lnTo>
                      <a:lnTo>
                        <a:pt x="207318" y="881340"/>
                      </a:lnTo>
                      <a:lnTo>
                        <a:pt x="362977" y="881340"/>
                      </a:lnTo>
                      <a:lnTo>
                        <a:pt x="362977" y="829545"/>
                      </a:lnTo>
                      <a:lnTo>
                        <a:pt x="466568" y="829545"/>
                      </a:lnTo>
                      <a:lnTo>
                        <a:pt x="466568" y="777613"/>
                      </a:lnTo>
                      <a:lnTo>
                        <a:pt x="622090" y="777613"/>
                      </a:lnTo>
                      <a:lnTo>
                        <a:pt x="622090" y="725817"/>
                      </a:lnTo>
                      <a:lnTo>
                        <a:pt x="725817" y="725817"/>
                      </a:lnTo>
                      <a:lnTo>
                        <a:pt x="725817" y="674022"/>
                      </a:lnTo>
                      <a:lnTo>
                        <a:pt x="777750" y="674022"/>
                      </a:lnTo>
                      <a:lnTo>
                        <a:pt x="777750" y="570295"/>
                      </a:lnTo>
                      <a:lnTo>
                        <a:pt x="829545" y="570295"/>
                      </a:lnTo>
                      <a:lnTo>
                        <a:pt x="829545" y="362840"/>
                      </a:lnTo>
                      <a:lnTo>
                        <a:pt x="777750" y="362840"/>
                      </a:lnTo>
                      <a:lnTo>
                        <a:pt x="777750" y="207318"/>
                      </a:lnTo>
                      <a:lnTo>
                        <a:pt x="725817" y="207318"/>
                      </a:lnTo>
                      <a:lnTo>
                        <a:pt x="725817" y="103590"/>
                      </a:lnTo>
                      <a:lnTo>
                        <a:pt x="674022" y="103590"/>
                      </a:lnTo>
                      <a:lnTo>
                        <a:pt x="674022" y="0"/>
                      </a:lnTo>
                      <a:lnTo>
                        <a:pt x="622090" y="0"/>
                      </a:lnTo>
                      <a:lnTo>
                        <a:pt x="622090" y="103590"/>
                      </a:lnTo>
                      <a:lnTo>
                        <a:pt x="570295" y="103590"/>
                      </a:lnTo>
                      <a:lnTo>
                        <a:pt x="570295" y="155523"/>
                      </a:lnTo>
                      <a:lnTo>
                        <a:pt x="622090" y="155523"/>
                      </a:lnTo>
                      <a:lnTo>
                        <a:pt x="622090" y="207318"/>
                      </a:lnTo>
                      <a:lnTo>
                        <a:pt x="570295" y="207318"/>
                      </a:lnTo>
                      <a:lnTo>
                        <a:pt x="570295" y="155523"/>
                      </a:lnTo>
                      <a:lnTo>
                        <a:pt x="207318" y="155523"/>
                      </a:lnTo>
                      <a:lnTo>
                        <a:pt x="207318" y="207318"/>
                      </a:lnTo>
                      <a:lnTo>
                        <a:pt x="103727" y="207318"/>
                      </a:lnTo>
                      <a:lnTo>
                        <a:pt x="103727" y="259250"/>
                      </a:lnTo>
                      <a:lnTo>
                        <a:pt x="51795" y="259250"/>
                      </a:lnTo>
                      <a:lnTo>
                        <a:pt x="51795" y="414772"/>
                      </a:lnTo>
                      <a:lnTo>
                        <a:pt x="103727" y="414772"/>
                      </a:lnTo>
                      <a:lnTo>
                        <a:pt x="103727" y="466568"/>
                      </a:lnTo>
                      <a:lnTo>
                        <a:pt x="155523" y="466568"/>
                      </a:lnTo>
                      <a:lnTo>
                        <a:pt x="155523" y="518363"/>
                      </a:lnTo>
                      <a:lnTo>
                        <a:pt x="207318" y="518363"/>
                      </a:lnTo>
                      <a:lnTo>
                        <a:pt x="207318" y="570295"/>
                      </a:lnTo>
                      <a:lnTo>
                        <a:pt x="259250" y="570295"/>
                      </a:lnTo>
                      <a:lnTo>
                        <a:pt x="259250" y="466568"/>
                      </a:lnTo>
                      <a:lnTo>
                        <a:pt x="311045" y="466568"/>
                      </a:lnTo>
                      <a:lnTo>
                        <a:pt x="311045" y="414772"/>
                      </a:lnTo>
                      <a:lnTo>
                        <a:pt x="362977" y="414772"/>
                      </a:lnTo>
                      <a:lnTo>
                        <a:pt x="362977" y="362840"/>
                      </a:lnTo>
                      <a:lnTo>
                        <a:pt x="466568" y="362840"/>
                      </a:lnTo>
                      <a:lnTo>
                        <a:pt x="466568" y="414772"/>
                      </a:lnTo>
                      <a:lnTo>
                        <a:pt x="518500" y="414772"/>
                      </a:lnTo>
                      <a:lnTo>
                        <a:pt x="518500" y="466568"/>
                      </a:lnTo>
                      <a:lnTo>
                        <a:pt x="570295" y="466568"/>
                      </a:lnTo>
                      <a:lnTo>
                        <a:pt x="570295" y="570295"/>
                      </a:lnTo>
                      <a:lnTo>
                        <a:pt x="518500" y="570295"/>
                      </a:lnTo>
                      <a:lnTo>
                        <a:pt x="518500" y="622090"/>
                      </a:lnTo>
                      <a:lnTo>
                        <a:pt x="311045" y="622090"/>
                      </a:lnTo>
                      <a:lnTo>
                        <a:pt x="311045" y="570295"/>
                      </a:lnTo>
                      <a:lnTo>
                        <a:pt x="259250" y="570295"/>
                      </a:lnTo>
                      <a:lnTo>
                        <a:pt x="259250" y="622090"/>
                      </a:lnTo>
                      <a:lnTo>
                        <a:pt x="207318" y="622090"/>
                      </a:lnTo>
                      <a:lnTo>
                        <a:pt x="207318" y="674022"/>
                      </a:lnTo>
                      <a:lnTo>
                        <a:pt x="311045" y="674022"/>
                      </a:lnTo>
                      <a:lnTo>
                        <a:pt x="311045" y="725817"/>
                      </a:lnTo>
                      <a:lnTo>
                        <a:pt x="207318" y="725817"/>
                      </a:lnTo>
                      <a:lnTo>
                        <a:pt x="207318" y="674022"/>
                      </a:lnTo>
                      <a:lnTo>
                        <a:pt x="155523" y="674022"/>
                      </a:lnTo>
                      <a:lnTo>
                        <a:pt x="155523" y="725817"/>
                      </a:lnTo>
                      <a:lnTo>
                        <a:pt x="103727" y="725817"/>
                      </a:lnTo>
                      <a:lnTo>
                        <a:pt x="103727" y="674022"/>
                      </a:lnTo>
                      <a:lnTo>
                        <a:pt x="155523" y="674022"/>
                      </a:lnTo>
                      <a:lnTo>
                        <a:pt x="155523" y="622090"/>
                      </a:lnTo>
                      <a:lnTo>
                        <a:pt x="0" y="62209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5" name="Google Shape;2925;p39"/>
                <p:cNvSpPr/>
                <p:nvPr/>
              </p:nvSpPr>
              <p:spPr>
                <a:xfrm>
                  <a:off x="4124897" y="3733622"/>
                  <a:ext cx="933272" cy="829544"/>
                </a:xfrm>
                <a:custGeom>
                  <a:rect b="b" l="l" r="r" t="t"/>
                  <a:pathLst>
                    <a:path extrusionOk="0" h="829544" w="933272">
                      <a:moveTo>
                        <a:pt x="0" y="362840"/>
                      </a:moveTo>
                      <a:lnTo>
                        <a:pt x="0" y="414772"/>
                      </a:lnTo>
                      <a:lnTo>
                        <a:pt x="51932" y="414772"/>
                      </a:lnTo>
                      <a:lnTo>
                        <a:pt x="51932" y="570295"/>
                      </a:lnTo>
                      <a:lnTo>
                        <a:pt x="103727" y="570295"/>
                      </a:lnTo>
                      <a:lnTo>
                        <a:pt x="103727" y="466568"/>
                      </a:lnTo>
                      <a:lnTo>
                        <a:pt x="155522" y="466568"/>
                      </a:lnTo>
                      <a:lnTo>
                        <a:pt x="155522" y="414772"/>
                      </a:lnTo>
                      <a:lnTo>
                        <a:pt x="207455" y="414772"/>
                      </a:lnTo>
                      <a:lnTo>
                        <a:pt x="207455" y="466568"/>
                      </a:lnTo>
                      <a:lnTo>
                        <a:pt x="155522" y="466568"/>
                      </a:lnTo>
                      <a:lnTo>
                        <a:pt x="155522" y="570295"/>
                      </a:lnTo>
                      <a:lnTo>
                        <a:pt x="103727" y="570295"/>
                      </a:lnTo>
                      <a:lnTo>
                        <a:pt x="103727" y="674022"/>
                      </a:lnTo>
                      <a:lnTo>
                        <a:pt x="51932" y="674022"/>
                      </a:lnTo>
                      <a:lnTo>
                        <a:pt x="51932" y="777613"/>
                      </a:lnTo>
                      <a:lnTo>
                        <a:pt x="103727" y="777613"/>
                      </a:lnTo>
                      <a:lnTo>
                        <a:pt x="103727" y="829545"/>
                      </a:lnTo>
                      <a:lnTo>
                        <a:pt x="207455" y="829545"/>
                      </a:lnTo>
                      <a:lnTo>
                        <a:pt x="207455" y="777613"/>
                      </a:lnTo>
                      <a:lnTo>
                        <a:pt x="155522" y="777613"/>
                      </a:lnTo>
                      <a:lnTo>
                        <a:pt x="155522" y="674022"/>
                      </a:lnTo>
                      <a:lnTo>
                        <a:pt x="207455" y="674022"/>
                      </a:lnTo>
                      <a:lnTo>
                        <a:pt x="207455" y="622090"/>
                      </a:lnTo>
                      <a:lnTo>
                        <a:pt x="259250" y="622090"/>
                      </a:lnTo>
                      <a:lnTo>
                        <a:pt x="259250" y="570295"/>
                      </a:lnTo>
                      <a:lnTo>
                        <a:pt x="311045" y="570295"/>
                      </a:lnTo>
                      <a:lnTo>
                        <a:pt x="311045" y="466568"/>
                      </a:lnTo>
                      <a:lnTo>
                        <a:pt x="362977" y="466568"/>
                      </a:lnTo>
                      <a:lnTo>
                        <a:pt x="362977" y="570295"/>
                      </a:lnTo>
                      <a:lnTo>
                        <a:pt x="570295" y="570295"/>
                      </a:lnTo>
                      <a:lnTo>
                        <a:pt x="570295" y="622090"/>
                      </a:lnTo>
                      <a:lnTo>
                        <a:pt x="725817" y="622090"/>
                      </a:lnTo>
                      <a:lnTo>
                        <a:pt x="725817" y="570295"/>
                      </a:lnTo>
                      <a:lnTo>
                        <a:pt x="674022" y="570295"/>
                      </a:lnTo>
                      <a:lnTo>
                        <a:pt x="674022" y="518500"/>
                      </a:lnTo>
                      <a:lnTo>
                        <a:pt x="622227" y="518500"/>
                      </a:lnTo>
                      <a:lnTo>
                        <a:pt x="622227" y="414772"/>
                      </a:lnTo>
                      <a:lnTo>
                        <a:pt x="674022" y="414772"/>
                      </a:lnTo>
                      <a:lnTo>
                        <a:pt x="674022" y="362840"/>
                      </a:lnTo>
                      <a:lnTo>
                        <a:pt x="725817" y="362840"/>
                      </a:lnTo>
                      <a:lnTo>
                        <a:pt x="725817" y="414772"/>
                      </a:lnTo>
                      <a:lnTo>
                        <a:pt x="674022" y="414772"/>
                      </a:lnTo>
                      <a:lnTo>
                        <a:pt x="674022" y="518500"/>
                      </a:lnTo>
                      <a:lnTo>
                        <a:pt x="725817" y="518500"/>
                      </a:lnTo>
                      <a:lnTo>
                        <a:pt x="725817" y="570295"/>
                      </a:lnTo>
                      <a:lnTo>
                        <a:pt x="777750" y="570295"/>
                      </a:lnTo>
                      <a:lnTo>
                        <a:pt x="777750" y="622090"/>
                      </a:lnTo>
                      <a:lnTo>
                        <a:pt x="829545" y="622090"/>
                      </a:lnTo>
                      <a:lnTo>
                        <a:pt x="829545" y="725817"/>
                      </a:lnTo>
                      <a:lnTo>
                        <a:pt x="933272" y="725817"/>
                      </a:lnTo>
                      <a:lnTo>
                        <a:pt x="933272" y="674022"/>
                      </a:lnTo>
                      <a:lnTo>
                        <a:pt x="881477" y="674022"/>
                      </a:lnTo>
                      <a:lnTo>
                        <a:pt x="881477" y="570295"/>
                      </a:lnTo>
                      <a:lnTo>
                        <a:pt x="829545" y="570295"/>
                      </a:lnTo>
                      <a:lnTo>
                        <a:pt x="829545" y="518500"/>
                      </a:lnTo>
                      <a:lnTo>
                        <a:pt x="881477" y="518500"/>
                      </a:lnTo>
                      <a:lnTo>
                        <a:pt x="881477" y="414772"/>
                      </a:lnTo>
                      <a:lnTo>
                        <a:pt x="933272" y="414772"/>
                      </a:lnTo>
                      <a:lnTo>
                        <a:pt x="933272" y="259250"/>
                      </a:lnTo>
                      <a:lnTo>
                        <a:pt x="881477" y="259250"/>
                      </a:lnTo>
                      <a:lnTo>
                        <a:pt x="881477" y="155523"/>
                      </a:lnTo>
                      <a:lnTo>
                        <a:pt x="829545" y="155523"/>
                      </a:lnTo>
                      <a:lnTo>
                        <a:pt x="829545" y="103727"/>
                      </a:lnTo>
                      <a:lnTo>
                        <a:pt x="725817" y="103727"/>
                      </a:lnTo>
                      <a:lnTo>
                        <a:pt x="725817" y="51795"/>
                      </a:lnTo>
                      <a:lnTo>
                        <a:pt x="570295" y="51795"/>
                      </a:lnTo>
                      <a:lnTo>
                        <a:pt x="570295" y="0"/>
                      </a:lnTo>
                      <a:lnTo>
                        <a:pt x="518500" y="0"/>
                      </a:lnTo>
                      <a:lnTo>
                        <a:pt x="518500" y="103727"/>
                      </a:lnTo>
                      <a:lnTo>
                        <a:pt x="466705" y="103727"/>
                      </a:lnTo>
                      <a:lnTo>
                        <a:pt x="466705" y="155523"/>
                      </a:lnTo>
                      <a:lnTo>
                        <a:pt x="414772" y="155523"/>
                      </a:lnTo>
                      <a:lnTo>
                        <a:pt x="414772" y="207318"/>
                      </a:lnTo>
                      <a:lnTo>
                        <a:pt x="155522" y="207318"/>
                      </a:lnTo>
                      <a:lnTo>
                        <a:pt x="155522" y="259250"/>
                      </a:lnTo>
                      <a:lnTo>
                        <a:pt x="51932" y="259250"/>
                      </a:lnTo>
                      <a:lnTo>
                        <a:pt x="51932" y="362840"/>
                      </a:lnTo>
                      <a:lnTo>
                        <a:pt x="0" y="36284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6" name="Google Shape;2926;p39"/>
                <p:cNvSpPr/>
                <p:nvPr/>
              </p:nvSpPr>
              <p:spPr>
                <a:xfrm>
                  <a:off x="4747124" y="37336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927" name="Google Shape;2927;p39"/>
              <p:cNvSpPr/>
              <p:nvPr/>
            </p:nvSpPr>
            <p:spPr>
              <a:xfrm>
                <a:off x="4280420" y="3940939"/>
                <a:ext cx="155522" cy="51795"/>
              </a:xfrm>
              <a:custGeom>
                <a:rect b="b" l="l" r="r" t="t"/>
                <a:pathLst>
                  <a:path extrusionOk="0" h="51795" w="155522">
                    <a:moveTo>
                      <a:pt x="0" y="0"/>
                    </a:moveTo>
                    <a:lnTo>
                      <a:pt x="155523" y="0"/>
                    </a:lnTo>
                    <a:lnTo>
                      <a:pt x="155523" y="51795"/>
                    </a:lnTo>
                    <a:lnTo>
                      <a:pt x="0" y="51795"/>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8" name="Google Shape;2928;p39"/>
              <p:cNvSpPr/>
              <p:nvPr/>
            </p:nvSpPr>
            <p:spPr>
              <a:xfrm>
                <a:off x="4124897" y="3992871"/>
                <a:ext cx="103727" cy="51795"/>
              </a:xfrm>
              <a:custGeom>
                <a:rect b="b" l="l" r="r" t="t"/>
                <a:pathLst>
                  <a:path extrusionOk="0" h="51795" w="103727">
                    <a:moveTo>
                      <a:pt x="0" y="0"/>
                    </a:moveTo>
                    <a:lnTo>
                      <a:pt x="103728" y="0"/>
                    </a:lnTo>
                    <a:lnTo>
                      <a:pt x="103728"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9" name="Google Shape;2929;p39"/>
              <p:cNvSpPr/>
              <p:nvPr/>
            </p:nvSpPr>
            <p:spPr>
              <a:xfrm rot="10800000">
                <a:off x="4436079" y="3163190"/>
                <a:ext cx="51795" cy="207454"/>
              </a:xfrm>
              <a:custGeom>
                <a:rect b="b" l="l" r="r" t="t"/>
                <a:pathLst>
                  <a:path extrusionOk="0" h="207454" w="51795">
                    <a:moveTo>
                      <a:pt x="0" y="0"/>
                    </a:moveTo>
                    <a:lnTo>
                      <a:pt x="51795" y="0"/>
                    </a:lnTo>
                    <a:lnTo>
                      <a:pt x="51795" y="207455"/>
                    </a:lnTo>
                    <a:lnTo>
                      <a:pt x="0" y="2074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0" name="Google Shape;2930;p39"/>
              <p:cNvSpPr/>
              <p:nvPr/>
            </p:nvSpPr>
            <p:spPr>
              <a:xfrm rot="10800000">
                <a:off x="4487875" y="3266917"/>
                <a:ext cx="51795" cy="207454"/>
              </a:xfrm>
              <a:custGeom>
                <a:rect b="b" l="l" r="r" t="t"/>
                <a:pathLst>
                  <a:path extrusionOk="0" h="207454" w="51795">
                    <a:moveTo>
                      <a:pt x="0" y="0"/>
                    </a:moveTo>
                    <a:lnTo>
                      <a:pt x="51795" y="0"/>
                    </a:lnTo>
                    <a:lnTo>
                      <a:pt x="51795" y="207455"/>
                    </a:lnTo>
                    <a:lnTo>
                      <a:pt x="0" y="2074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1" name="Google Shape;2931;p39"/>
              <p:cNvSpPr/>
              <p:nvPr/>
            </p:nvSpPr>
            <p:spPr>
              <a:xfrm rot="10800000">
                <a:off x="4539807" y="3370644"/>
                <a:ext cx="51795" cy="414772"/>
              </a:xfrm>
              <a:custGeom>
                <a:rect b="b" l="l" r="r" t="t"/>
                <a:pathLst>
                  <a:path extrusionOk="0" h="414772" w="51795">
                    <a:moveTo>
                      <a:pt x="0" y="0"/>
                    </a:moveTo>
                    <a:lnTo>
                      <a:pt x="51795" y="0"/>
                    </a:lnTo>
                    <a:lnTo>
                      <a:pt x="51795" y="414772"/>
                    </a:lnTo>
                    <a:lnTo>
                      <a:pt x="0" y="41477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2" name="Google Shape;2932;p39"/>
              <p:cNvSpPr/>
              <p:nvPr/>
            </p:nvSpPr>
            <p:spPr>
              <a:xfrm rot="10800000">
                <a:off x="4539807" y="3785554"/>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3" name="Google Shape;2933;p39"/>
              <p:cNvSpPr/>
              <p:nvPr/>
            </p:nvSpPr>
            <p:spPr>
              <a:xfrm rot="10800000">
                <a:off x="4487875" y="3681689"/>
                <a:ext cx="51795" cy="207454"/>
              </a:xfrm>
              <a:custGeom>
                <a:rect b="b" l="l" r="r" t="t"/>
                <a:pathLst>
                  <a:path extrusionOk="0" h="207454" w="51795">
                    <a:moveTo>
                      <a:pt x="0" y="0"/>
                    </a:moveTo>
                    <a:lnTo>
                      <a:pt x="51795" y="0"/>
                    </a:lnTo>
                    <a:lnTo>
                      <a:pt x="51795" y="207455"/>
                    </a:lnTo>
                    <a:lnTo>
                      <a:pt x="0" y="2074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4" name="Google Shape;2934;p39"/>
              <p:cNvSpPr/>
              <p:nvPr/>
            </p:nvSpPr>
            <p:spPr>
              <a:xfrm rot="10800000">
                <a:off x="4436079" y="3785417"/>
                <a:ext cx="51795" cy="103727"/>
              </a:xfrm>
              <a:custGeom>
                <a:rect b="b" l="l" r="r" t="t"/>
                <a:pathLst>
                  <a:path extrusionOk="0" h="103727" w="51795">
                    <a:moveTo>
                      <a:pt x="0" y="0"/>
                    </a:moveTo>
                    <a:lnTo>
                      <a:pt x="51795" y="0"/>
                    </a:lnTo>
                    <a:lnTo>
                      <a:pt x="51795" y="103727"/>
                    </a:lnTo>
                    <a:lnTo>
                      <a:pt x="0" y="10372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5" name="Google Shape;2935;p39"/>
              <p:cNvSpPr/>
              <p:nvPr/>
            </p:nvSpPr>
            <p:spPr>
              <a:xfrm rot="10800000">
                <a:off x="4384147" y="3889144"/>
                <a:ext cx="51795" cy="103727"/>
              </a:xfrm>
              <a:custGeom>
                <a:rect b="b" l="l" r="r" t="t"/>
                <a:pathLst>
                  <a:path extrusionOk="0" h="103727" w="51795">
                    <a:moveTo>
                      <a:pt x="0" y="0"/>
                    </a:moveTo>
                    <a:lnTo>
                      <a:pt x="51795" y="0"/>
                    </a:lnTo>
                    <a:lnTo>
                      <a:pt x="51795" y="103727"/>
                    </a:lnTo>
                    <a:lnTo>
                      <a:pt x="0" y="10372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6" name="Google Shape;2936;p39"/>
              <p:cNvSpPr/>
              <p:nvPr/>
            </p:nvSpPr>
            <p:spPr>
              <a:xfrm rot="10800000">
                <a:off x="4332352" y="3889144"/>
                <a:ext cx="51795" cy="103727"/>
              </a:xfrm>
              <a:custGeom>
                <a:rect b="b" l="l" r="r" t="t"/>
                <a:pathLst>
                  <a:path extrusionOk="0" h="103727" w="51795">
                    <a:moveTo>
                      <a:pt x="0" y="0"/>
                    </a:moveTo>
                    <a:lnTo>
                      <a:pt x="51795" y="0"/>
                    </a:lnTo>
                    <a:lnTo>
                      <a:pt x="51795" y="103727"/>
                    </a:lnTo>
                    <a:lnTo>
                      <a:pt x="0" y="10372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7" name="Google Shape;2937;p39"/>
              <p:cNvSpPr/>
              <p:nvPr/>
            </p:nvSpPr>
            <p:spPr>
              <a:xfrm rot="10800000">
                <a:off x="4280557" y="3889144"/>
                <a:ext cx="51795" cy="103727"/>
              </a:xfrm>
              <a:custGeom>
                <a:rect b="b" l="l" r="r" t="t"/>
                <a:pathLst>
                  <a:path extrusionOk="0" h="103727" w="51795">
                    <a:moveTo>
                      <a:pt x="0" y="0"/>
                    </a:moveTo>
                    <a:lnTo>
                      <a:pt x="51795" y="0"/>
                    </a:lnTo>
                    <a:lnTo>
                      <a:pt x="51795" y="103727"/>
                    </a:lnTo>
                    <a:lnTo>
                      <a:pt x="0" y="10372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8" name="Google Shape;2938;p39"/>
              <p:cNvSpPr/>
              <p:nvPr/>
            </p:nvSpPr>
            <p:spPr>
              <a:xfrm rot="10800000">
                <a:off x="3865784" y="3267054"/>
                <a:ext cx="51795" cy="103727"/>
              </a:xfrm>
              <a:custGeom>
                <a:rect b="b" l="l" r="r" t="t"/>
                <a:pathLst>
                  <a:path extrusionOk="0" h="103727" w="51795">
                    <a:moveTo>
                      <a:pt x="0" y="0"/>
                    </a:moveTo>
                    <a:lnTo>
                      <a:pt x="51795" y="0"/>
                    </a:lnTo>
                    <a:lnTo>
                      <a:pt x="51795" y="103727"/>
                    </a:lnTo>
                    <a:lnTo>
                      <a:pt x="0" y="10372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9" name="Google Shape;2939;p39"/>
              <p:cNvSpPr/>
              <p:nvPr/>
            </p:nvSpPr>
            <p:spPr>
              <a:xfrm rot="10800000">
                <a:off x="3969375" y="3267054"/>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0" name="Google Shape;2940;p39"/>
              <p:cNvSpPr/>
              <p:nvPr/>
            </p:nvSpPr>
            <p:spPr>
              <a:xfrm rot="10800000">
                <a:off x="3917580" y="3163190"/>
                <a:ext cx="51795" cy="155522"/>
              </a:xfrm>
              <a:custGeom>
                <a:rect b="b" l="l" r="r" t="t"/>
                <a:pathLst>
                  <a:path extrusionOk="0" h="155522" w="51795">
                    <a:moveTo>
                      <a:pt x="0" y="0"/>
                    </a:moveTo>
                    <a:lnTo>
                      <a:pt x="51795" y="0"/>
                    </a:lnTo>
                    <a:lnTo>
                      <a:pt x="51795" y="155523"/>
                    </a:lnTo>
                    <a:lnTo>
                      <a:pt x="0" y="15552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1" name="Google Shape;2941;p39"/>
              <p:cNvSpPr/>
              <p:nvPr/>
            </p:nvSpPr>
            <p:spPr>
              <a:xfrm rot="10800000">
                <a:off x="4384147" y="3267054"/>
                <a:ext cx="51795" cy="51795"/>
              </a:xfrm>
              <a:custGeom>
                <a:rect b="b" l="l" r="r" t="t"/>
                <a:pathLst>
                  <a:path extrusionOk="0" h="51795" w="51795">
                    <a:moveTo>
                      <a:pt x="0" y="0"/>
                    </a:moveTo>
                    <a:lnTo>
                      <a:pt x="51795" y="0"/>
                    </a:lnTo>
                    <a:lnTo>
                      <a:pt x="51795" y="51795"/>
                    </a:lnTo>
                    <a:lnTo>
                      <a:pt x="0" y="51795"/>
                    </a:lnTo>
                    <a:close/>
                  </a:path>
                </a:pathLst>
              </a:custGeom>
              <a:solidFill>
                <a:srgbClr val="50005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2" name="Google Shape;2942;p39"/>
              <p:cNvSpPr/>
              <p:nvPr/>
            </p:nvSpPr>
            <p:spPr>
              <a:xfrm rot="10800000">
                <a:off x="4591465" y="3526167"/>
                <a:ext cx="51795" cy="207454"/>
              </a:xfrm>
              <a:custGeom>
                <a:rect b="b" l="l" r="r" t="t"/>
                <a:pathLst>
                  <a:path extrusionOk="0" h="207454" w="51795">
                    <a:moveTo>
                      <a:pt x="0" y="0"/>
                    </a:moveTo>
                    <a:lnTo>
                      <a:pt x="51795" y="0"/>
                    </a:lnTo>
                    <a:lnTo>
                      <a:pt x="51795" y="207455"/>
                    </a:lnTo>
                    <a:lnTo>
                      <a:pt x="0" y="2074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3" name="Google Shape;2943;p39"/>
              <p:cNvSpPr/>
              <p:nvPr/>
            </p:nvSpPr>
            <p:spPr>
              <a:xfrm rot="10800000">
                <a:off x="5213829" y="362989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4" name="Google Shape;2944;p39"/>
              <p:cNvSpPr/>
              <p:nvPr/>
            </p:nvSpPr>
            <p:spPr>
              <a:xfrm rot="10800000">
                <a:off x="5161897" y="3681826"/>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5" name="Google Shape;2945;p39"/>
              <p:cNvSpPr/>
              <p:nvPr/>
            </p:nvSpPr>
            <p:spPr>
              <a:xfrm rot="10800000">
                <a:off x="5110102" y="378555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6" name="Google Shape;2946;p39"/>
              <p:cNvSpPr/>
              <p:nvPr/>
            </p:nvSpPr>
            <p:spPr>
              <a:xfrm rot="10800000">
                <a:off x="5058169" y="388914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7" name="Google Shape;2947;p39"/>
              <p:cNvSpPr/>
              <p:nvPr/>
            </p:nvSpPr>
            <p:spPr>
              <a:xfrm rot="10800000">
                <a:off x="4954579" y="331884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8" name="Google Shape;2948;p39"/>
              <p:cNvSpPr/>
              <p:nvPr/>
            </p:nvSpPr>
            <p:spPr>
              <a:xfrm rot="10800000">
                <a:off x="5006237" y="3267054"/>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9" name="Google Shape;2949;p39"/>
              <p:cNvSpPr/>
              <p:nvPr/>
            </p:nvSpPr>
            <p:spPr>
              <a:xfrm rot="10800000">
                <a:off x="5058169" y="3215122"/>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0" name="Google Shape;2950;p39"/>
              <p:cNvSpPr/>
              <p:nvPr/>
            </p:nvSpPr>
            <p:spPr>
              <a:xfrm rot="10800000">
                <a:off x="5161897" y="316332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1" name="Google Shape;2951;p39"/>
              <p:cNvSpPr/>
              <p:nvPr/>
            </p:nvSpPr>
            <p:spPr>
              <a:xfrm rot="10800000">
                <a:off x="5213829" y="30595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2" name="Google Shape;2952;p39"/>
              <p:cNvSpPr/>
              <p:nvPr/>
            </p:nvSpPr>
            <p:spPr>
              <a:xfrm rot="10800000">
                <a:off x="5161897" y="331884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3" name="Google Shape;2953;p39"/>
              <p:cNvSpPr/>
              <p:nvPr/>
            </p:nvSpPr>
            <p:spPr>
              <a:xfrm rot="10800000">
                <a:off x="5110102" y="337078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4" name="Google Shape;2954;p39"/>
              <p:cNvSpPr/>
              <p:nvPr/>
            </p:nvSpPr>
            <p:spPr>
              <a:xfrm rot="10800000">
                <a:off x="5058169" y="3422440"/>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5" name="Google Shape;2955;p39"/>
              <p:cNvSpPr/>
              <p:nvPr/>
            </p:nvSpPr>
            <p:spPr>
              <a:xfrm rot="10800000">
                <a:off x="5058169"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6" name="Google Shape;2956;p39"/>
              <p:cNvSpPr/>
              <p:nvPr/>
            </p:nvSpPr>
            <p:spPr>
              <a:xfrm rot="10800000">
                <a:off x="4954579" y="362989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7" name="Google Shape;2957;p39"/>
              <p:cNvSpPr/>
              <p:nvPr/>
            </p:nvSpPr>
            <p:spPr>
              <a:xfrm rot="10800000">
                <a:off x="5110102" y="362989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8" name="Google Shape;2958;p39"/>
              <p:cNvSpPr/>
              <p:nvPr/>
            </p:nvSpPr>
            <p:spPr>
              <a:xfrm rot="10800000">
                <a:off x="5161897" y="3578099"/>
                <a:ext cx="51795" cy="51795"/>
              </a:xfrm>
              <a:custGeom>
                <a:rect b="b" l="l" r="r" t="t"/>
                <a:pathLst>
                  <a:path extrusionOk="0" h="51795" w="51795">
                    <a:moveTo>
                      <a:pt x="0" y="0"/>
                    </a:moveTo>
                    <a:lnTo>
                      <a:pt x="51795" y="0"/>
                    </a:lnTo>
                    <a:lnTo>
                      <a:pt x="51795" y="51795"/>
                    </a:lnTo>
                    <a:lnTo>
                      <a:pt x="0" y="51795"/>
                    </a:lnTo>
                    <a:close/>
                  </a:path>
                </a:pathLst>
              </a:custGeom>
              <a:solidFill>
                <a:srgbClr val="FFBC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9" name="Google Shape;2959;p39"/>
              <p:cNvSpPr/>
              <p:nvPr/>
            </p:nvSpPr>
            <p:spPr>
              <a:xfrm rot="10800000">
                <a:off x="5058169" y="3681826"/>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0" name="Google Shape;2960;p39"/>
              <p:cNvSpPr/>
              <p:nvPr/>
            </p:nvSpPr>
            <p:spPr>
              <a:xfrm rot="10800000">
                <a:off x="4954579" y="378555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1" name="Google Shape;2961;p39"/>
              <p:cNvSpPr/>
              <p:nvPr/>
            </p:nvSpPr>
            <p:spPr>
              <a:xfrm rot="10800000">
                <a:off x="5110102" y="3474372"/>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2" name="Google Shape;2962;p39"/>
              <p:cNvSpPr/>
              <p:nvPr/>
            </p:nvSpPr>
            <p:spPr>
              <a:xfrm rot="10800000">
                <a:off x="4954579" y="347437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3" name="Google Shape;2963;p39"/>
              <p:cNvSpPr/>
              <p:nvPr/>
            </p:nvSpPr>
            <p:spPr>
              <a:xfrm rot="10800000">
                <a:off x="4643397" y="37336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4" name="Google Shape;2964;p39"/>
              <p:cNvSpPr/>
              <p:nvPr/>
            </p:nvSpPr>
            <p:spPr>
              <a:xfrm rot="10800000">
                <a:off x="4643397" y="378555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5" name="Google Shape;2965;p39"/>
              <p:cNvSpPr/>
              <p:nvPr/>
            </p:nvSpPr>
            <p:spPr>
              <a:xfrm rot="10800000">
                <a:off x="4695329" y="3837212"/>
                <a:ext cx="51795" cy="103727"/>
              </a:xfrm>
              <a:custGeom>
                <a:rect b="b" l="l" r="r" t="t"/>
                <a:pathLst>
                  <a:path extrusionOk="0" h="103727" w="51795">
                    <a:moveTo>
                      <a:pt x="0" y="0"/>
                    </a:moveTo>
                    <a:lnTo>
                      <a:pt x="51795" y="0"/>
                    </a:lnTo>
                    <a:lnTo>
                      <a:pt x="51795" y="103727"/>
                    </a:lnTo>
                    <a:lnTo>
                      <a:pt x="0" y="10372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6" name="Google Shape;2966;p39"/>
              <p:cNvSpPr/>
              <p:nvPr/>
            </p:nvSpPr>
            <p:spPr>
              <a:xfrm rot="10800000">
                <a:off x="4799057" y="3837212"/>
                <a:ext cx="51795" cy="51795"/>
              </a:xfrm>
              <a:custGeom>
                <a:rect b="b" l="l" r="r" t="t"/>
                <a:pathLst>
                  <a:path extrusionOk="0" h="51795" w="51795">
                    <a:moveTo>
                      <a:pt x="0" y="0"/>
                    </a:moveTo>
                    <a:lnTo>
                      <a:pt x="51795" y="0"/>
                    </a:lnTo>
                    <a:lnTo>
                      <a:pt x="51795" y="51795"/>
                    </a:lnTo>
                    <a:lnTo>
                      <a:pt x="0" y="51795"/>
                    </a:lnTo>
                    <a:close/>
                  </a:path>
                </a:pathLst>
              </a:custGeom>
              <a:solidFill>
                <a:srgbClr val="836C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7" name="Google Shape;2967;p39"/>
              <p:cNvSpPr/>
              <p:nvPr/>
            </p:nvSpPr>
            <p:spPr>
              <a:xfrm rot="10800000">
                <a:off x="4850852" y="3889144"/>
                <a:ext cx="51795" cy="103727"/>
              </a:xfrm>
              <a:custGeom>
                <a:rect b="b" l="l" r="r" t="t"/>
                <a:pathLst>
                  <a:path extrusionOk="0" h="103727" w="51795">
                    <a:moveTo>
                      <a:pt x="0" y="0"/>
                    </a:moveTo>
                    <a:lnTo>
                      <a:pt x="51795" y="0"/>
                    </a:lnTo>
                    <a:lnTo>
                      <a:pt x="51795" y="103727"/>
                    </a:lnTo>
                    <a:lnTo>
                      <a:pt x="0" y="103727"/>
                    </a:lnTo>
                    <a:close/>
                  </a:path>
                </a:pathLst>
              </a:custGeom>
              <a:solidFill>
                <a:srgbClr val="836C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8" name="Google Shape;2968;p39"/>
              <p:cNvSpPr/>
              <p:nvPr/>
            </p:nvSpPr>
            <p:spPr>
              <a:xfrm rot="10800000">
                <a:off x="4954579" y="388914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9" name="Google Shape;2969;p39"/>
              <p:cNvSpPr/>
              <p:nvPr/>
            </p:nvSpPr>
            <p:spPr>
              <a:xfrm rot="10800000">
                <a:off x="4799057" y="3992871"/>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0" name="Google Shape;2970;p39"/>
              <p:cNvSpPr/>
              <p:nvPr/>
            </p:nvSpPr>
            <p:spPr>
              <a:xfrm rot="10800000">
                <a:off x="4954579" y="440764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1" name="Google Shape;2971;p39"/>
              <p:cNvSpPr/>
              <p:nvPr/>
            </p:nvSpPr>
            <p:spPr>
              <a:xfrm rot="10800000">
                <a:off x="4436079" y="440764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2" name="Google Shape;2972;p39"/>
              <p:cNvSpPr/>
              <p:nvPr/>
            </p:nvSpPr>
            <p:spPr>
              <a:xfrm rot="10800000">
                <a:off x="4228625" y="4511371"/>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3" name="Google Shape;2973;p39"/>
              <p:cNvSpPr/>
              <p:nvPr/>
            </p:nvSpPr>
            <p:spPr>
              <a:xfrm rot="10800000">
                <a:off x="4176692" y="440764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4" name="Google Shape;2974;p39"/>
              <p:cNvSpPr/>
              <p:nvPr/>
            </p:nvSpPr>
            <p:spPr>
              <a:xfrm rot="10800000">
                <a:off x="4228625" y="4303917"/>
                <a:ext cx="51795" cy="103727"/>
              </a:xfrm>
              <a:custGeom>
                <a:rect b="b" l="l" r="r" t="t"/>
                <a:pathLst>
                  <a:path extrusionOk="0" h="103727" w="51795">
                    <a:moveTo>
                      <a:pt x="0" y="0"/>
                    </a:moveTo>
                    <a:lnTo>
                      <a:pt x="51795" y="0"/>
                    </a:lnTo>
                    <a:lnTo>
                      <a:pt x="51795" y="103727"/>
                    </a:lnTo>
                    <a:lnTo>
                      <a:pt x="0" y="10372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5" name="Google Shape;2975;p39"/>
              <p:cNvSpPr/>
              <p:nvPr/>
            </p:nvSpPr>
            <p:spPr>
              <a:xfrm rot="10800000">
                <a:off x="4280557" y="4200326"/>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6" name="Google Shape;2976;p39"/>
              <p:cNvSpPr/>
              <p:nvPr/>
            </p:nvSpPr>
            <p:spPr>
              <a:xfrm rot="10800000">
                <a:off x="4850852" y="4252121"/>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7" name="Google Shape;2977;p39"/>
              <p:cNvSpPr/>
              <p:nvPr/>
            </p:nvSpPr>
            <p:spPr>
              <a:xfrm rot="10800000">
                <a:off x="4902647" y="4303917"/>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8" name="Google Shape;2978;p39"/>
              <p:cNvSpPr/>
              <p:nvPr/>
            </p:nvSpPr>
            <p:spPr>
              <a:xfrm rot="10800000">
                <a:off x="4799057" y="4148257"/>
                <a:ext cx="51795" cy="103727"/>
              </a:xfrm>
              <a:custGeom>
                <a:rect b="b" l="l" r="r" t="t"/>
                <a:pathLst>
                  <a:path extrusionOk="0" h="103727" w="51795">
                    <a:moveTo>
                      <a:pt x="0" y="0"/>
                    </a:moveTo>
                    <a:lnTo>
                      <a:pt x="51795" y="0"/>
                    </a:lnTo>
                    <a:lnTo>
                      <a:pt x="51795" y="103727"/>
                    </a:lnTo>
                    <a:lnTo>
                      <a:pt x="0" y="10372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9" name="Google Shape;2979;p39"/>
              <p:cNvSpPr/>
              <p:nvPr/>
            </p:nvSpPr>
            <p:spPr>
              <a:xfrm rot="10800000">
                <a:off x="5161897" y="414839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0" name="Google Shape;2980;p39"/>
              <p:cNvSpPr/>
              <p:nvPr/>
            </p:nvSpPr>
            <p:spPr>
              <a:xfrm rot="10800000">
                <a:off x="4643397" y="3941076"/>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1" name="Google Shape;2981;p39"/>
              <p:cNvSpPr/>
              <p:nvPr/>
            </p:nvSpPr>
            <p:spPr>
              <a:xfrm rot="10800000">
                <a:off x="4799057" y="3785554"/>
                <a:ext cx="51795" cy="51795"/>
              </a:xfrm>
              <a:custGeom>
                <a:rect b="b" l="l" r="r" t="t"/>
                <a:pathLst>
                  <a:path extrusionOk="0" h="51795" w="51795">
                    <a:moveTo>
                      <a:pt x="0" y="0"/>
                    </a:moveTo>
                    <a:lnTo>
                      <a:pt x="51795" y="0"/>
                    </a:lnTo>
                    <a:lnTo>
                      <a:pt x="51795" y="51795"/>
                    </a:lnTo>
                    <a:lnTo>
                      <a:pt x="0" y="51795"/>
                    </a:lnTo>
                    <a:close/>
                  </a:path>
                </a:pathLst>
              </a:custGeom>
              <a:solidFill>
                <a:srgbClr val="836C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2" name="Google Shape;2982;p39"/>
              <p:cNvSpPr/>
              <p:nvPr/>
            </p:nvSpPr>
            <p:spPr>
              <a:xfrm rot="10800000">
                <a:off x="3917580" y="3163327"/>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3" name="Google Shape;2983;p39"/>
              <p:cNvSpPr/>
              <p:nvPr/>
            </p:nvSpPr>
            <p:spPr>
              <a:xfrm rot="10800000">
                <a:off x="4436079" y="3163327"/>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4" name="Google Shape;2984;p39"/>
              <p:cNvSpPr/>
              <p:nvPr/>
            </p:nvSpPr>
            <p:spPr>
              <a:xfrm rot="10800000">
                <a:off x="4384147" y="326705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5" name="Google Shape;2985;p39"/>
              <p:cNvSpPr/>
              <p:nvPr/>
            </p:nvSpPr>
            <p:spPr>
              <a:xfrm rot="10800000">
                <a:off x="3865784" y="326705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6" name="Google Shape;2986;p39"/>
              <p:cNvSpPr/>
              <p:nvPr/>
            </p:nvSpPr>
            <p:spPr>
              <a:xfrm rot="10800000">
                <a:off x="3865784" y="399287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7" name="Google Shape;2987;p39"/>
              <p:cNvSpPr/>
              <p:nvPr/>
            </p:nvSpPr>
            <p:spPr>
              <a:xfrm rot="10800000">
                <a:off x="3762057" y="37336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8" name="Google Shape;2988;p39"/>
              <p:cNvSpPr/>
              <p:nvPr/>
            </p:nvSpPr>
            <p:spPr>
              <a:xfrm rot="10800000">
                <a:off x="3813852" y="337078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9" name="Google Shape;2989;p39"/>
              <p:cNvSpPr/>
              <p:nvPr/>
            </p:nvSpPr>
            <p:spPr>
              <a:xfrm rot="10800000">
                <a:off x="4487875" y="311153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0" name="Google Shape;2990;p39"/>
              <p:cNvSpPr/>
              <p:nvPr/>
            </p:nvSpPr>
            <p:spPr>
              <a:xfrm rot="10800000">
                <a:off x="5161897" y="3422440"/>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1" name="Google Shape;2991;p39"/>
              <p:cNvSpPr/>
              <p:nvPr/>
            </p:nvSpPr>
            <p:spPr>
              <a:xfrm rot="10800000">
                <a:off x="5110102" y="399287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2" name="Google Shape;2992;p39"/>
              <p:cNvSpPr/>
              <p:nvPr/>
            </p:nvSpPr>
            <p:spPr>
              <a:xfrm rot="10800000">
                <a:off x="5058169" y="4459576"/>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3" name="Google Shape;2993;p39"/>
              <p:cNvSpPr/>
              <p:nvPr/>
            </p:nvSpPr>
            <p:spPr>
              <a:xfrm rot="10800000">
                <a:off x="4539807" y="4459576"/>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4" name="Google Shape;2994;p39"/>
              <p:cNvSpPr/>
              <p:nvPr/>
            </p:nvSpPr>
            <p:spPr>
              <a:xfrm rot="10800000">
                <a:off x="4176692" y="4563166"/>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995" name="Google Shape;2995;p39"/>
            <p:cNvSpPr/>
            <p:nvPr/>
          </p:nvSpPr>
          <p:spPr>
            <a:xfrm rot="10800000">
              <a:off x="4902647" y="357809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6" name="Google Shape;2996;p39"/>
            <p:cNvSpPr/>
            <p:nvPr/>
          </p:nvSpPr>
          <p:spPr>
            <a:xfrm rot="10800000">
              <a:off x="5006237" y="3526304"/>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7" name="Google Shape;2997;p39"/>
            <p:cNvSpPr/>
            <p:nvPr/>
          </p:nvSpPr>
          <p:spPr>
            <a:xfrm rot="10800000">
              <a:off x="5161760" y="3578099"/>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98" name="Google Shape;2998;p39"/>
          <p:cNvGrpSpPr/>
          <p:nvPr/>
        </p:nvGrpSpPr>
        <p:grpSpPr>
          <a:xfrm>
            <a:off x="4984200" y="2851320"/>
            <a:ext cx="1224580" cy="1125294"/>
            <a:chOff x="6820986" y="2800350"/>
            <a:chExt cx="1918202" cy="1762679"/>
          </a:xfrm>
        </p:grpSpPr>
        <p:sp>
          <p:nvSpPr>
            <p:cNvPr id="2999" name="Google Shape;2999;p39"/>
            <p:cNvSpPr/>
            <p:nvPr/>
          </p:nvSpPr>
          <p:spPr>
            <a:xfrm>
              <a:off x="7184237" y="3786102"/>
              <a:ext cx="1503292" cy="725680"/>
            </a:xfrm>
            <a:custGeom>
              <a:rect b="b" l="l" r="r" t="t"/>
              <a:pathLst>
                <a:path extrusionOk="0" h="725680" w="1503292">
                  <a:moveTo>
                    <a:pt x="1451361" y="673337"/>
                  </a:moveTo>
                  <a:lnTo>
                    <a:pt x="1451361" y="569610"/>
                  </a:lnTo>
                  <a:lnTo>
                    <a:pt x="1399566" y="569610"/>
                  </a:lnTo>
                  <a:lnTo>
                    <a:pt x="1399566" y="517815"/>
                  </a:lnTo>
                  <a:lnTo>
                    <a:pt x="1347771" y="517815"/>
                  </a:lnTo>
                  <a:lnTo>
                    <a:pt x="1347771" y="466019"/>
                  </a:lnTo>
                  <a:lnTo>
                    <a:pt x="1295976" y="466019"/>
                  </a:lnTo>
                  <a:lnTo>
                    <a:pt x="1295976" y="517815"/>
                  </a:lnTo>
                  <a:lnTo>
                    <a:pt x="1244180" y="517815"/>
                  </a:lnTo>
                  <a:lnTo>
                    <a:pt x="1244180" y="621542"/>
                  </a:lnTo>
                  <a:lnTo>
                    <a:pt x="1192385" y="621542"/>
                  </a:lnTo>
                  <a:lnTo>
                    <a:pt x="1192385" y="569747"/>
                  </a:lnTo>
                  <a:lnTo>
                    <a:pt x="1140590" y="569747"/>
                  </a:lnTo>
                  <a:lnTo>
                    <a:pt x="1140590" y="517952"/>
                  </a:lnTo>
                  <a:lnTo>
                    <a:pt x="1244317" y="517952"/>
                  </a:lnTo>
                  <a:lnTo>
                    <a:pt x="1244317" y="466156"/>
                  </a:lnTo>
                  <a:lnTo>
                    <a:pt x="1296112" y="466156"/>
                  </a:lnTo>
                  <a:lnTo>
                    <a:pt x="1296112" y="414361"/>
                  </a:lnTo>
                  <a:lnTo>
                    <a:pt x="1347907" y="414361"/>
                  </a:lnTo>
                  <a:lnTo>
                    <a:pt x="1347907" y="310634"/>
                  </a:lnTo>
                  <a:lnTo>
                    <a:pt x="1296112" y="310634"/>
                  </a:lnTo>
                  <a:lnTo>
                    <a:pt x="1296112" y="258839"/>
                  </a:lnTo>
                  <a:lnTo>
                    <a:pt x="1244317" y="258839"/>
                  </a:lnTo>
                  <a:lnTo>
                    <a:pt x="1244317" y="207044"/>
                  </a:lnTo>
                  <a:lnTo>
                    <a:pt x="1140590" y="207044"/>
                  </a:lnTo>
                  <a:lnTo>
                    <a:pt x="1140590" y="155248"/>
                  </a:lnTo>
                  <a:lnTo>
                    <a:pt x="1036863" y="155248"/>
                  </a:lnTo>
                  <a:lnTo>
                    <a:pt x="1036863" y="258976"/>
                  </a:lnTo>
                  <a:lnTo>
                    <a:pt x="985067" y="258976"/>
                  </a:lnTo>
                  <a:lnTo>
                    <a:pt x="985067" y="310771"/>
                  </a:lnTo>
                  <a:lnTo>
                    <a:pt x="933272" y="310771"/>
                  </a:lnTo>
                  <a:lnTo>
                    <a:pt x="933272" y="258976"/>
                  </a:lnTo>
                  <a:lnTo>
                    <a:pt x="829545" y="258976"/>
                  </a:lnTo>
                  <a:lnTo>
                    <a:pt x="829545" y="362703"/>
                  </a:lnTo>
                  <a:lnTo>
                    <a:pt x="777750" y="362703"/>
                  </a:lnTo>
                  <a:lnTo>
                    <a:pt x="777750" y="258976"/>
                  </a:lnTo>
                  <a:lnTo>
                    <a:pt x="829545" y="258976"/>
                  </a:lnTo>
                  <a:lnTo>
                    <a:pt x="829545" y="207181"/>
                  </a:lnTo>
                  <a:lnTo>
                    <a:pt x="881340" y="207181"/>
                  </a:lnTo>
                  <a:lnTo>
                    <a:pt x="881340" y="155385"/>
                  </a:lnTo>
                  <a:lnTo>
                    <a:pt x="829545" y="155385"/>
                  </a:lnTo>
                  <a:lnTo>
                    <a:pt x="829545" y="103590"/>
                  </a:lnTo>
                  <a:lnTo>
                    <a:pt x="725817" y="103590"/>
                  </a:lnTo>
                  <a:lnTo>
                    <a:pt x="725817" y="51795"/>
                  </a:lnTo>
                  <a:lnTo>
                    <a:pt x="570295" y="51795"/>
                  </a:lnTo>
                  <a:lnTo>
                    <a:pt x="570295" y="0"/>
                  </a:lnTo>
                  <a:lnTo>
                    <a:pt x="362840" y="0"/>
                  </a:lnTo>
                  <a:lnTo>
                    <a:pt x="362840" y="51795"/>
                  </a:lnTo>
                  <a:lnTo>
                    <a:pt x="207318" y="51795"/>
                  </a:lnTo>
                  <a:lnTo>
                    <a:pt x="207318" y="103590"/>
                  </a:lnTo>
                  <a:lnTo>
                    <a:pt x="103590" y="103590"/>
                  </a:lnTo>
                  <a:lnTo>
                    <a:pt x="103590" y="155385"/>
                  </a:lnTo>
                  <a:lnTo>
                    <a:pt x="51795" y="155385"/>
                  </a:lnTo>
                  <a:lnTo>
                    <a:pt x="51795" y="259113"/>
                  </a:lnTo>
                  <a:lnTo>
                    <a:pt x="0" y="259113"/>
                  </a:lnTo>
                  <a:lnTo>
                    <a:pt x="0" y="414635"/>
                  </a:lnTo>
                  <a:lnTo>
                    <a:pt x="51795" y="414635"/>
                  </a:lnTo>
                  <a:lnTo>
                    <a:pt x="51795" y="570158"/>
                  </a:lnTo>
                  <a:lnTo>
                    <a:pt x="103590" y="570158"/>
                  </a:lnTo>
                  <a:lnTo>
                    <a:pt x="103590" y="673885"/>
                  </a:lnTo>
                  <a:lnTo>
                    <a:pt x="155385" y="673885"/>
                  </a:lnTo>
                  <a:lnTo>
                    <a:pt x="155385" y="725680"/>
                  </a:lnTo>
                  <a:lnTo>
                    <a:pt x="725680" y="725680"/>
                  </a:lnTo>
                  <a:lnTo>
                    <a:pt x="725680" y="673885"/>
                  </a:lnTo>
                  <a:lnTo>
                    <a:pt x="518226" y="673885"/>
                  </a:lnTo>
                  <a:lnTo>
                    <a:pt x="518226" y="622090"/>
                  </a:lnTo>
                  <a:lnTo>
                    <a:pt x="466431" y="622090"/>
                  </a:lnTo>
                  <a:lnTo>
                    <a:pt x="466431" y="570295"/>
                  </a:lnTo>
                  <a:lnTo>
                    <a:pt x="414635" y="570295"/>
                  </a:lnTo>
                  <a:lnTo>
                    <a:pt x="414635" y="466567"/>
                  </a:lnTo>
                  <a:lnTo>
                    <a:pt x="362840" y="466567"/>
                  </a:lnTo>
                  <a:lnTo>
                    <a:pt x="362840" y="414772"/>
                  </a:lnTo>
                  <a:lnTo>
                    <a:pt x="259113" y="414772"/>
                  </a:lnTo>
                  <a:lnTo>
                    <a:pt x="259113" y="362977"/>
                  </a:lnTo>
                  <a:lnTo>
                    <a:pt x="362840" y="362977"/>
                  </a:lnTo>
                  <a:lnTo>
                    <a:pt x="362840" y="414772"/>
                  </a:lnTo>
                  <a:lnTo>
                    <a:pt x="414635" y="414772"/>
                  </a:lnTo>
                  <a:lnTo>
                    <a:pt x="414635" y="466567"/>
                  </a:lnTo>
                  <a:lnTo>
                    <a:pt x="466431" y="466567"/>
                  </a:lnTo>
                  <a:lnTo>
                    <a:pt x="466431" y="570295"/>
                  </a:lnTo>
                  <a:lnTo>
                    <a:pt x="518226" y="570295"/>
                  </a:lnTo>
                  <a:lnTo>
                    <a:pt x="518226" y="622090"/>
                  </a:lnTo>
                  <a:lnTo>
                    <a:pt x="725680" y="622090"/>
                  </a:lnTo>
                  <a:lnTo>
                    <a:pt x="725680" y="673885"/>
                  </a:lnTo>
                  <a:lnTo>
                    <a:pt x="777475" y="673885"/>
                  </a:lnTo>
                  <a:lnTo>
                    <a:pt x="777475" y="725680"/>
                  </a:lnTo>
                  <a:lnTo>
                    <a:pt x="1036725" y="725680"/>
                  </a:lnTo>
                  <a:lnTo>
                    <a:pt x="1036725" y="673885"/>
                  </a:lnTo>
                  <a:lnTo>
                    <a:pt x="881203" y="673885"/>
                  </a:lnTo>
                  <a:lnTo>
                    <a:pt x="881203" y="622090"/>
                  </a:lnTo>
                  <a:lnTo>
                    <a:pt x="1036725" y="622090"/>
                  </a:lnTo>
                  <a:lnTo>
                    <a:pt x="1036725" y="673885"/>
                  </a:lnTo>
                  <a:lnTo>
                    <a:pt x="1088521" y="673885"/>
                  </a:lnTo>
                  <a:lnTo>
                    <a:pt x="1088521" y="725680"/>
                  </a:lnTo>
                  <a:lnTo>
                    <a:pt x="1503293" y="725680"/>
                  </a:lnTo>
                  <a:lnTo>
                    <a:pt x="1503293" y="673885"/>
                  </a:lnTo>
                  <a:lnTo>
                    <a:pt x="1451498" y="673885"/>
                  </a:lnTo>
                  <a:close/>
                  <a:moveTo>
                    <a:pt x="1088383" y="517815"/>
                  </a:moveTo>
                  <a:lnTo>
                    <a:pt x="1036588" y="517815"/>
                  </a:lnTo>
                  <a:lnTo>
                    <a:pt x="1036588" y="466019"/>
                  </a:lnTo>
                  <a:lnTo>
                    <a:pt x="932861" y="466019"/>
                  </a:lnTo>
                  <a:lnTo>
                    <a:pt x="932861" y="517815"/>
                  </a:lnTo>
                  <a:lnTo>
                    <a:pt x="881066" y="517815"/>
                  </a:lnTo>
                  <a:lnTo>
                    <a:pt x="881066" y="466019"/>
                  </a:lnTo>
                  <a:lnTo>
                    <a:pt x="932861" y="466019"/>
                  </a:lnTo>
                  <a:lnTo>
                    <a:pt x="932861" y="414224"/>
                  </a:lnTo>
                  <a:lnTo>
                    <a:pt x="1036588" y="414224"/>
                  </a:lnTo>
                  <a:lnTo>
                    <a:pt x="1036588" y="466019"/>
                  </a:lnTo>
                  <a:lnTo>
                    <a:pt x="1088383" y="466019"/>
                  </a:lnTo>
                  <a:lnTo>
                    <a:pt x="1088383" y="51781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0" name="Google Shape;3000;p39"/>
            <p:cNvSpPr/>
            <p:nvPr/>
          </p:nvSpPr>
          <p:spPr>
            <a:xfrm>
              <a:off x="8013508" y="4044667"/>
              <a:ext cx="570294" cy="466567"/>
            </a:xfrm>
            <a:custGeom>
              <a:rect b="b" l="l" r="r" t="t"/>
              <a:pathLst>
                <a:path extrusionOk="0" h="466567" w="570294">
                  <a:moveTo>
                    <a:pt x="466567" y="51795"/>
                  </a:moveTo>
                  <a:lnTo>
                    <a:pt x="414772" y="51795"/>
                  </a:lnTo>
                  <a:lnTo>
                    <a:pt x="414772" y="0"/>
                  </a:lnTo>
                  <a:lnTo>
                    <a:pt x="259112" y="0"/>
                  </a:lnTo>
                  <a:lnTo>
                    <a:pt x="259112" y="51795"/>
                  </a:lnTo>
                  <a:lnTo>
                    <a:pt x="103590" y="51795"/>
                  </a:lnTo>
                  <a:lnTo>
                    <a:pt x="103590" y="103727"/>
                  </a:lnTo>
                  <a:lnTo>
                    <a:pt x="0" y="103727"/>
                  </a:lnTo>
                  <a:lnTo>
                    <a:pt x="0" y="311045"/>
                  </a:lnTo>
                  <a:lnTo>
                    <a:pt x="103590" y="311045"/>
                  </a:lnTo>
                  <a:lnTo>
                    <a:pt x="103590" y="362977"/>
                  </a:lnTo>
                  <a:lnTo>
                    <a:pt x="207317" y="362977"/>
                  </a:lnTo>
                  <a:lnTo>
                    <a:pt x="207317" y="414772"/>
                  </a:lnTo>
                  <a:lnTo>
                    <a:pt x="259112" y="414772"/>
                  </a:lnTo>
                  <a:lnTo>
                    <a:pt x="259112" y="466568"/>
                  </a:lnTo>
                  <a:lnTo>
                    <a:pt x="466567" y="466568"/>
                  </a:lnTo>
                  <a:lnTo>
                    <a:pt x="466567" y="414772"/>
                  </a:lnTo>
                  <a:lnTo>
                    <a:pt x="570295" y="414772"/>
                  </a:lnTo>
                  <a:lnTo>
                    <a:pt x="570295" y="311045"/>
                  </a:lnTo>
                  <a:lnTo>
                    <a:pt x="570295" y="311045"/>
                  </a:lnTo>
                  <a:lnTo>
                    <a:pt x="570295" y="155523"/>
                  </a:lnTo>
                  <a:lnTo>
                    <a:pt x="518363" y="155523"/>
                  </a:lnTo>
                  <a:lnTo>
                    <a:pt x="518363" y="51795"/>
                  </a:lnTo>
                  <a:lnTo>
                    <a:pt x="466567"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1" name="Google Shape;3001;p39"/>
            <p:cNvSpPr/>
            <p:nvPr/>
          </p:nvSpPr>
          <p:spPr>
            <a:xfrm>
              <a:off x="8065303" y="4407644"/>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2" name="Google Shape;3002;p39"/>
            <p:cNvSpPr/>
            <p:nvPr/>
          </p:nvSpPr>
          <p:spPr>
            <a:xfrm>
              <a:off x="7702326" y="4407644"/>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3" name="Google Shape;3003;p39"/>
            <p:cNvSpPr/>
            <p:nvPr/>
          </p:nvSpPr>
          <p:spPr>
            <a:xfrm>
              <a:off x="7339486" y="4511234"/>
              <a:ext cx="570294" cy="51795"/>
            </a:xfrm>
            <a:custGeom>
              <a:rect b="b" l="l" r="r" t="t"/>
              <a:pathLst>
                <a:path extrusionOk="0" h="51795" w="570294">
                  <a:moveTo>
                    <a:pt x="0" y="0"/>
                  </a:moveTo>
                  <a:lnTo>
                    <a:pt x="570295" y="0"/>
                  </a:lnTo>
                  <a:lnTo>
                    <a:pt x="5702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4" name="Google Shape;3004;p39"/>
            <p:cNvSpPr/>
            <p:nvPr/>
          </p:nvSpPr>
          <p:spPr>
            <a:xfrm>
              <a:off x="7650531" y="435571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5" name="Google Shape;3005;p39"/>
            <p:cNvSpPr/>
            <p:nvPr/>
          </p:nvSpPr>
          <p:spPr>
            <a:xfrm>
              <a:off x="7546804" y="420018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6" name="Google Shape;3006;p39"/>
            <p:cNvSpPr/>
            <p:nvPr/>
          </p:nvSpPr>
          <p:spPr>
            <a:xfrm>
              <a:off x="7443076" y="4148394"/>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7" name="Google Shape;3007;p39"/>
            <p:cNvSpPr/>
            <p:nvPr/>
          </p:nvSpPr>
          <p:spPr>
            <a:xfrm>
              <a:off x="7598599" y="4252121"/>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8" name="Google Shape;3008;p39"/>
            <p:cNvSpPr/>
            <p:nvPr/>
          </p:nvSpPr>
          <p:spPr>
            <a:xfrm>
              <a:off x="7235759" y="435571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9" name="Google Shape;3009;p39"/>
            <p:cNvSpPr/>
            <p:nvPr/>
          </p:nvSpPr>
          <p:spPr>
            <a:xfrm>
              <a:off x="7183826" y="420018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0" name="Google Shape;3010;p39"/>
            <p:cNvSpPr/>
            <p:nvPr/>
          </p:nvSpPr>
          <p:spPr>
            <a:xfrm>
              <a:off x="7183826" y="394093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1" name="Google Shape;3011;p39"/>
            <p:cNvSpPr/>
            <p:nvPr/>
          </p:nvSpPr>
          <p:spPr>
            <a:xfrm>
              <a:off x="7235759" y="38891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2" name="Google Shape;3012;p39"/>
            <p:cNvSpPr/>
            <p:nvPr/>
          </p:nvSpPr>
          <p:spPr>
            <a:xfrm>
              <a:off x="7287554" y="3837349"/>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3" name="Google Shape;3013;p39"/>
            <p:cNvSpPr/>
            <p:nvPr/>
          </p:nvSpPr>
          <p:spPr>
            <a:xfrm>
              <a:off x="7391281" y="37336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4" name="Google Shape;3014;p39"/>
            <p:cNvSpPr/>
            <p:nvPr/>
          </p:nvSpPr>
          <p:spPr>
            <a:xfrm>
              <a:off x="7391281" y="35261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5" name="Google Shape;3015;p39"/>
            <p:cNvSpPr/>
            <p:nvPr/>
          </p:nvSpPr>
          <p:spPr>
            <a:xfrm>
              <a:off x="7287554" y="3474372"/>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6" name="Google Shape;3016;p39"/>
            <p:cNvSpPr/>
            <p:nvPr/>
          </p:nvSpPr>
          <p:spPr>
            <a:xfrm>
              <a:off x="6976509" y="3474372"/>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7" name="Google Shape;3017;p39"/>
            <p:cNvSpPr/>
            <p:nvPr/>
          </p:nvSpPr>
          <p:spPr>
            <a:xfrm>
              <a:off x="6924714" y="35261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8" name="Google Shape;3018;p39"/>
            <p:cNvSpPr/>
            <p:nvPr/>
          </p:nvSpPr>
          <p:spPr>
            <a:xfrm>
              <a:off x="6872781" y="357809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9" name="Google Shape;3019;p39"/>
            <p:cNvSpPr/>
            <p:nvPr/>
          </p:nvSpPr>
          <p:spPr>
            <a:xfrm>
              <a:off x="6872781" y="383734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0" name="Google Shape;3020;p39"/>
            <p:cNvSpPr/>
            <p:nvPr/>
          </p:nvSpPr>
          <p:spPr>
            <a:xfrm>
              <a:off x="6924714" y="39409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1" name="Google Shape;3021;p39"/>
            <p:cNvSpPr/>
            <p:nvPr/>
          </p:nvSpPr>
          <p:spPr>
            <a:xfrm>
              <a:off x="7080236" y="40446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2" name="Google Shape;3022;p39"/>
            <p:cNvSpPr/>
            <p:nvPr/>
          </p:nvSpPr>
          <p:spPr>
            <a:xfrm>
              <a:off x="6976509" y="3992871"/>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3" name="Google Shape;3023;p39"/>
            <p:cNvSpPr/>
            <p:nvPr/>
          </p:nvSpPr>
          <p:spPr>
            <a:xfrm>
              <a:off x="6820986" y="3681689"/>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4" name="Google Shape;3024;p39"/>
            <p:cNvSpPr/>
            <p:nvPr/>
          </p:nvSpPr>
          <p:spPr>
            <a:xfrm>
              <a:off x="7080236" y="3422577"/>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5" name="Google Shape;3025;p39"/>
            <p:cNvSpPr/>
            <p:nvPr/>
          </p:nvSpPr>
          <p:spPr>
            <a:xfrm>
              <a:off x="7443076" y="35780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6" name="Google Shape;3026;p39"/>
            <p:cNvSpPr/>
            <p:nvPr/>
          </p:nvSpPr>
          <p:spPr>
            <a:xfrm>
              <a:off x="7391281" y="378541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7" name="Google Shape;3027;p39"/>
            <p:cNvSpPr/>
            <p:nvPr/>
          </p:nvSpPr>
          <p:spPr>
            <a:xfrm>
              <a:off x="7754258" y="3785417"/>
              <a:ext cx="155522" cy="51795"/>
            </a:xfrm>
            <a:custGeom>
              <a:rect b="b" l="l" r="r" t="t"/>
              <a:pathLst>
                <a:path extrusionOk="0" h="51795" w="155522">
                  <a:moveTo>
                    <a:pt x="0" y="0"/>
                  </a:moveTo>
                  <a:lnTo>
                    <a:pt x="155523" y="0"/>
                  </a:lnTo>
                  <a:lnTo>
                    <a:pt x="155523"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8" name="Google Shape;3028;p39"/>
            <p:cNvSpPr/>
            <p:nvPr/>
          </p:nvSpPr>
          <p:spPr>
            <a:xfrm>
              <a:off x="7909781" y="3837349"/>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9" name="Google Shape;3029;p39"/>
            <p:cNvSpPr/>
            <p:nvPr/>
          </p:nvSpPr>
          <p:spPr>
            <a:xfrm>
              <a:off x="8013508" y="38891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30" name="Google Shape;3030;p39"/>
            <p:cNvGrpSpPr/>
            <p:nvPr/>
          </p:nvGrpSpPr>
          <p:grpSpPr>
            <a:xfrm>
              <a:off x="7961576" y="2800350"/>
              <a:ext cx="311045" cy="1296112"/>
              <a:chOff x="7961576" y="2800350"/>
              <a:chExt cx="311045" cy="1296112"/>
            </a:xfrm>
          </p:grpSpPr>
          <p:sp>
            <p:nvSpPr>
              <p:cNvPr id="3031" name="Google Shape;3031;p39"/>
              <p:cNvSpPr/>
              <p:nvPr/>
            </p:nvSpPr>
            <p:spPr>
              <a:xfrm>
                <a:off x="8117098" y="40446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2" name="Google Shape;3032;p39"/>
              <p:cNvSpPr/>
              <p:nvPr/>
            </p:nvSpPr>
            <p:spPr>
              <a:xfrm>
                <a:off x="8065303" y="3785417"/>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3" name="Google Shape;3033;p39"/>
              <p:cNvSpPr/>
              <p:nvPr/>
            </p:nvSpPr>
            <p:spPr>
              <a:xfrm>
                <a:off x="8013508" y="3474372"/>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4" name="Google Shape;3034;p39"/>
              <p:cNvSpPr/>
              <p:nvPr/>
            </p:nvSpPr>
            <p:spPr>
              <a:xfrm>
                <a:off x="7961576" y="3163327"/>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5" name="Google Shape;3035;p39"/>
              <p:cNvSpPr/>
              <p:nvPr/>
            </p:nvSpPr>
            <p:spPr>
              <a:xfrm>
                <a:off x="8013508" y="2852145"/>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6" name="Google Shape;3036;p39"/>
              <p:cNvSpPr/>
              <p:nvPr/>
            </p:nvSpPr>
            <p:spPr>
              <a:xfrm>
                <a:off x="8117098" y="2852145"/>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7" name="Google Shape;3037;p39"/>
              <p:cNvSpPr/>
              <p:nvPr/>
            </p:nvSpPr>
            <p:spPr>
              <a:xfrm>
                <a:off x="8169031" y="3007804"/>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8" name="Google Shape;3038;p39"/>
              <p:cNvSpPr/>
              <p:nvPr/>
            </p:nvSpPr>
            <p:spPr>
              <a:xfrm>
                <a:off x="8220826" y="3266917"/>
                <a:ext cx="51795" cy="414772"/>
              </a:xfrm>
              <a:custGeom>
                <a:rect b="b" l="l" r="r" t="t"/>
                <a:pathLst>
                  <a:path extrusionOk="0" h="414772" w="51795">
                    <a:moveTo>
                      <a:pt x="0" y="0"/>
                    </a:moveTo>
                    <a:lnTo>
                      <a:pt x="51795" y="0"/>
                    </a:lnTo>
                    <a:lnTo>
                      <a:pt x="51795" y="414772"/>
                    </a:lnTo>
                    <a:lnTo>
                      <a:pt x="0" y="41477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9" name="Google Shape;3039;p39"/>
              <p:cNvSpPr/>
              <p:nvPr/>
            </p:nvSpPr>
            <p:spPr>
              <a:xfrm>
                <a:off x="8169031" y="3681689"/>
                <a:ext cx="51795" cy="362977"/>
              </a:xfrm>
              <a:custGeom>
                <a:rect b="b" l="l" r="r" t="t"/>
                <a:pathLst>
                  <a:path extrusionOk="0" h="362977" w="51795">
                    <a:moveTo>
                      <a:pt x="0" y="0"/>
                    </a:moveTo>
                    <a:lnTo>
                      <a:pt x="51795" y="0"/>
                    </a:lnTo>
                    <a:lnTo>
                      <a:pt x="51795" y="362977"/>
                    </a:lnTo>
                    <a:lnTo>
                      <a:pt x="0" y="3629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0" name="Google Shape;3040;p39"/>
              <p:cNvSpPr/>
              <p:nvPr/>
            </p:nvSpPr>
            <p:spPr>
              <a:xfrm>
                <a:off x="8065303" y="2800350"/>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41" name="Google Shape;3041;p39"/>
            <p:cNvGrpSpPr/>
            <p:nvPr/>
          </p:nvGrpSpPr>
          <p:grpSpPr>
            <a:xfrm>
              <a:off x="8324553" y="2852145"/>
              <a:ext cx="311045" cy="1140726"/>
              <a:chOff x="8324553" y="2852145"/>
              <a:chExt cx="311045" cy="1140726"/>
            </a:xfrm>
          </p:grpSpPr>
          <p:sp>
            <p:nvSpPr>
              <p:cNvPr id="3042" name="Google Shape;3042;p39"/>
              <p:cNvSpPr/>
              <p:nvPr/>
            </p:nvSpPr>
            <p:spPr>
              <a:xfrm>
                <a:off x="8480076" y="383734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3" name="Google Shape;3043;p39"/>
              <p:cNvSpPr/>
              <p:nvPr/>
            </p:nvSpPr>
            <p:spPr>
              <a:xfrm>
                <a:off x="8531871" y="3526167"/>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4" name="Google Shape;3044;p39"/>
              <p:cNvSpPr/>
              <p:nvPr/>
            </p:nvSpPr>
            <p:spPr>
              <a:xfrm>
                <a:off x="8583803" y="3215122"/>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5" name="Google Shape;3045;p39"/>
              <p:cNvSpPr/>
              <p:nvPr/>
            </p:nvSpPr>
            <p:spPr>
              <a:xfrm>
                <a:off x="8531871" y="2904077"/>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6" name="Google Shape;3046;p39"/>
              <p:cNvSpPr/>
              <p:nvPr/>
            </p:nvSpPr>
            <p:spPr>
              <a:xfrm>
                <a:off x="8428280" y="2904077"/>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7" name="Google Shape;3047;p39"/>
              <p:cNvSpPr/>
              <p:nvPr/>
            </p:nvSpPr>
            <p:spPr>
              <a:xfrm>
                <a:off x="8376348" y="3059599"/>
                <a:ext cx="51795" cy="259249"/>
              </a:xfrm>
              <a:custGeom>
                <a:rect b="b" l="l" r="r" t="t"/>
                <a:pathLst>
                  <a:path extrusionOk="0" h="259249" w="51795">
                    <a:moveTo>
                      <a:pt x="0" y="0"/>
                    </a:moveTo>
                    <a:lnTo>
                      <a:pt x="51795" y="0"/>
                    </a:lnTo>
                    <a:lnTo>
                      <a:pt x="51795"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8" name="Google Shape;3048;p39"/>
              <p:cNvSpPr/>
              <p:nvPr/>
            </p:nvSpPr>
            <p:spPr>
              <a:xfrm>
                <a:off x="8324553" y="3318849"/>
                <a:ext cx="51795" cy="414772"/>
              </a:xfrm>
              <a:custGeom>
                <a:rect b="b" l="l" r="r" t="t"/>
                <a:pathLst>
                  <a:path extrusionOk="0" h="414772" w="51795">
                    <a:moveTo>
                      <a:pt x="0" y="0"/>
                    </a:moveTo>
                    <a:lnTo>
                      <a:pt x="51795" y="0"/>
                    </a:lnTo>
                    <a:lnTo>
                      <a:pt x="51795" y="414772"/>
                    </a:lnTo>
                    <a:lnTo>
                      <a:pt x="0" y="41477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9" name="Google Shape;3049;p39"/>
              <p:cNvSpPr/>
              <p:nvPr/>
            </p:nvSpPr>
            <p:spPr>
              <a:xfrm>
                <a:off x="8376348" y="3733622"/>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0" name="Google Shape;3050;p39"/>
              <p:cNvSpPr/>
              <p:nvPr/>
            </p:nvSpPr>
            <p:spPr>
              <a:xfrm>
                <a:off x="8480076" y="285214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51" name="Google Shape;3051;p39"/>
            <p:cNvSpPr/>
            <p:nvPr/>
          </p:nvSpPr>
          <p:spPr>
            <a:xfrm>
              <a:off x="8013508" y="399287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2" name="Google Shape;3052;p39"/>
            <p:cNvSpPr/>
            <p:nvPr/>
          </p:nvSpPr>
          <p:spPr>
            <a:xfrm>
              <a:off x="7961576" y="404466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3" name="Google Shape;3053;p39"/>
            <p:cNvSpPr/>
            <p:nvPr/>
          </p:nvSpPr>
          <p:spPr>
            <a:xfrm>
              <a:off x="8220826" y="388914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4" name="Google Shape;3054;p39"/>
            <p:cNvSpPr/>
            <p:nvPr/>
          </p:nvSpPr>
          <p:spPr>
            <a:xfrm>
              <a:off x="8324553" y="394093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5" name="Google Shape;3055;p39"/>
            <p:cNvSpPr/>
            <p:nvPr/>
          </p:nvSpPr>
          <p:spPr>
            <a:xfrm>
              <a:off x="8428280" y="399287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6" name="Google Shape;3056;p39"/>
            <p:cNvSpPr/>
            <p:nvPr/>
          </p:nvSpPr>
          <p:spPr>
            <a:xfrm>
              <a:off x="8480076" y="40446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7" name="Google Shape;3057;p39"/>
            <p:cNvSpPr/>
            <p:nvPr/>
          </p:nvSpPr>
          <p:spPr>
            <a:xfrm>
              <a:off x="8324553" y="4303917"/>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8" name="Google Shape;3058;p39"/>
            <p:cNvSpPr/>
            <p:nvPr/>
          </p:nvSpPr>
          <p:spPr>
            <a:xfrm>
              <a:off x="8272621" y="4252121"/>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9" name="Google Shape;3059;p39"/>
            <p:cNvSpPr/>
            <p:nvPr/>
          </p:nvSpPr>
          <p:spPr>
            <a:xfrm>
              <a:off x="8117098" y="4252121"/>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0" name="Google Shape;3060;p39"/>
            <p:cNvSpPr/>
            <p:nvPr/>
          </p:nvSpPr>
          <p:spPr>
            <a:xfrm>
              <a:off x="8169031" y="4200189"/>
              <a:ext cx="103727" cy="51795"/>
            </a:xfrm>
            <a:custGeom>
              <a:rect b="b" l="l" r="r" t="t"/>
              <a:pathLst>
                <a:path extrusionOk="0" h="51795" w="103727">
                  <a:moveTo>
                    <a:pt x="0" y="0"/>
                  </a:moveTo>
                  <a:lnTo>
                    <a:pt x="103727" y="0"/>
                  </a:lnTo>
                  <a:lnTo>
                    <a:pt x="103727"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1" name="Google Shape;3061;p39"/>
            <p:cNvSpPr/>
            <p:nvPr/>
          </p:nvSpPr>
          <p:spPr>
            <a:xfrm>
              <a:off x="8531871" y="4252121"/>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2" name="Google Shape;3062;p39"/>
            <p:cNvSpPr/>
            <p:nvPr/>
          </p:nvSpPr>
          <p:spPr>
            <a:xfrm>
              <a:off x="8531871" y="4200189"/>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3" name="Google Shape;3063;p39"/>
            <p:cNvSpPr/>
            <p:nvPr/>
          </p:nvSpPr>
          <p:spPr>
            <a:xfrm>
              <a:off x="8428280" y="4252121"/>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4" name="Google Shape;3064;p39"/>
            <p:cNvSpPr/>
            <p:nvPr/>
          </p:nvSpPr>
          <p:spPr>
            <a:xfrm>
              <a:off x="8480076" y="4200189"/>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5" name="Google Shape;3065;p39"/>
            <p:cNvSpPr/>
            <p:nvPr/>
          </p:nvSpPr>
          <p:spPr>
            <a:xfrm>
              <a:off x="8376348" y="4303917"/>
              <a:ext cx="51795" cy="51795"/>
            </a:xfrm>
            <a:custGeom>
              <a:rect b="b" l="l" r="r" t="t"/>
              <a:pathLst>
                <a:path extrusionOk="0" h="51795" w="51795">
                  <a:moveTo>
                    <a:pt x="0" y="0"/>
                  </a:moveTo>
                  <a:lnTo>
                    <a:pt x="51795" y="0"/>
                  </a:lnTo>
                  <a:lnTo>
                    <a:pt x="51795" y="51795"/>
                  </a:lnTo>
                  <a:lnTo>
                    <a:pt x="0" y="51795"/>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6" name="Google Shape;3066;p39"/>
            <p:cNvSpPr/>
            <p:nvPr/>
          </p:nvSpPr>
          <p:spPr>
            <a:xfrm>
              <a:off x="8376348" y="4355712"/>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7" name="Google Shape;3067;p39"/>
            <p:cNvSpPr/>
            <p:nvPr/>
          </p:nvSpPr>
          <p:spPr>
            <a:xfrm>
              <a:off x="8531871" y="409646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8" name="Google Shape;3068;p39"/>
            <p:cNvSpPr/>
            <p:nvPr/>
          </p:nvSpPr>
          <p:spPr>
            <a:xfrm>
              <a:off x="8635598" y="435571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9" name="Google Shape;3069;p39"/>
            <p:cNvSpPr/>
            <p:nvPr/>
          </p:nvSpPr>
          <p:spPr>
            <a:xfrm>
              <a:off x="8687393"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0" name="Google Shape;3070;p39"/>
            <p:cNvSpPr/>
            <p:nvPr/>
          </p:nvSpPr>
          <p:spPr>
            <a:xfrm>
              <a:off x="8272621" y="4511234"/>
              <a:ext cx="414772" cy="51795"/>
            </a:xfrm>
            <a:custGeom>
              <a:rect b="b" l="l" r="r" t="t"/>
              <a:pathLst>
                <a:path extrusionOk="0" h="51795" w="414772">
                  <a:moveTo>
                    <a:pt x="0" y="0"/>
                  </a:moveTo>
                  <a:lnTo>
                    <a:pt x="414772" y="0"/>
                  </a:lnTo>
                  <a:lnTo>
                    <a:pt x="414772"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1" name="Google Shape;3071;p39"/>
            <p:cNvSpPr/>
            <p:nvPr/>
          </p:nvSpPr>
          <p:spPr>
            <a:xfrm>
              <a:off x="8583803" y="420018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2" name="Google Shape;3072;p39"/>
            <p:cNvSpPr/>
            <p:nvPr/>
          </p:nvSpPr>
          <p:spPr>
            <a:xfrm>
              <a:off x="7546804" y="3733622"/>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3" name="Google Shape;3073;p39"/>
            <p:cNvSpPr/>
            <p:nvPr/>
          </p:nvSpPr>
          <p:spPr>
            <a:xfrm>
              <a:off x="7132031" y="4044667"/>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4" name="Google Shape;3074;p39"/>
            <p:cNvSpPr/>
            <p:nvPr/>
          </p:nvSpPr>
          <p:spPr>
            <a:xfrm>
              <a:off x="8220826"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5" name="Google Shape;3075;p39"/>
            <p:cNvSpPr/>
            <p:nvPr/>
          </p:nvSpPr>
          <p:spPr>
            <a:xfrm>
              <a:off x="7909781"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6" name="Google Shape;3076;p39"/>
            <p:cNvSpPr/>
            <p:nvPr/>
          </p:nvSpPr>
          <p:spPr>
            <a:xfrm>
              <a:off x="7287554"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7" name="Google Shape;3077;p39"/>
            <p:cNvSpPr/>
            <p:nvPr/>
          </p:nvSpPr>
          <p:spPr>
            <a:xfrm>
              <a:off x="7961576" y="4511234"/>
              <a:ext cx="259249" cy="51795"/>
            </a:xfrm>
            <a:custGeom>
              <a:rect b="b" l="l" r="r" t="t"/>
              <a:pathLst>
                <a:path extrusionOk="0" h="51795" w="259249">
                  <a:moveTo>
                    <a:pt x="0" y="0"/>
                  </a:moveTo>
                  <a:lnTo>
                    <a:pt x="259250" y="0"/>
                  </a:lnTo>
                  <a:lnTo>
                    <a:pt x="259250"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8" name="Google Shape;3078;p39"/>
            <p:cNvSpPr/>
            <p:nvPr/>
          </p:nvSpPr>
          <p:spPr>
            <a:xfrm rot="10800000">
              <a:off x="8583803" y="425212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9" name="Google Shape;3079;p39"/>
            <p:cNvSpPr/>
            <p:nvPr/>
          </p:nvSpPr>
          <p:spPr>
            <a:xfrm>
              <a:off x="7132031" y="404466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0" name="Google Shape;3080;p39"/>
            <p:cNvSpPr/>
            <p:nvPr/>
          </p:nvSpPr>
          <p:spPr>
            <a:xfrm>
              <a:off x="6872782" y="3474372"/>
              <a:ext cx="570294" cy="570294"/>
            </a:xfrm>
            <a:custGeom>
              <a:rect b="b" l="l" r="r" t="t"/>
              <a:pathLst>
                <a:path extrusionOk="0" h="570294" w="570294">
                  <a:moveTo>
                    <a:pt x="570295" y="103727"/>
                  </a:moveTo>
                  <a:lnTo>
                    <a:pt x="570295" y="259250"/>
                  </a:lnTo>
                  <a:lnTo>
                    <a:pt x="518500" y="259250"/>
                  </a:lnTo>
                  <a:lnTo>
                    <a:pt x="518500" y="362977"/>
                  </a:lnTo>
                  <a:lnTo>
                    <a:pt x="414772" y="362977"/>
                  </a:lnTo>
                  <a:lnTo>
                    <a:pt x="414772" y="414772"/>
                  </a:lnTo>
                  <a:lnTo>
                    <a:pt x="362977" y="414772"/>
                  </a:lnTo>
                  <a:lnTo>
                    <a:pt x="362977" y="466568"/>
                  </a:lnTo>
                  <a:lnTo>
                    <a:pt x="311045" y="466568"/>
                  </a:lnTo>
                  <a:lnTo>
                    <a:pt x="311045" y="570295"/>
                  </a:lnTo>
                  <a:lnTo>
                    <a:pt x="207454" y="570295"/>
                  </a:lnTo>
                  <a:lnTo>
                    <a:pt x="207454" y="518500"/>
                  </a:lnTo>
                  <a:lnTo>
                    <a:pt x="103727" y="518500"/>
                  </a:lnTo>
                  <a:lnTo>
                    <a:pt x="103727" y="466568"/>
                  </a:lnTo>
                  <a:lnTo>
                    <a:pt x="51932" y="466568"/>
                  </a:lnTo>
                  <a:lnTo>
                    <a:pt x="51932" y="362977"/>
                  </a:lnTo>
                  <a:lnTo>
                    <a:pt x="0" y="362977"/>
                  </a:lnTo>
                  <a:lnTo>
                    <a:pt x="0" y="207318"/>
                  </a:lnTo>
                  <a:lnTo>
                    <a:pt x="51932" y="207318"/>
                  </a:lnTo>
                  <a:lnTo>
                    <a:pt x="51932" y="103727"/>
                  </a:lnTo>
                  <a:lnTo>
                    <a:pt x="103727" y="103727"/>
                  </a:lnTo>
                  <a:lnTo>
                    <a:pt x="103727" y="51795"/>
                  </a:lnTo>
                  <a:lnTo>
                    <a:pt x="207454" y="51795"/>
                  </a:lnTo>
                  <a:lnTo>
                    <a:pt x="207454" y="0"/>
                  </a:lnTo>
                  <a:lnTo>
                    <a:pt x="414772" y="0"/>
                  </a:lnTo>
                  <a:lnTo>
                    <a:pt x="414772" y="51795"/>
                  </a:lnTo>
                  <a:lnTo>
                    <a:pt x="518500" y="51795"/>
                  </a:lnTo>
                  <a:lnTo>
                    <a:pt x="518500" y="103727"/>
                  </a:lnTo>
                  <a:lnTo>
                    <a:pt x="570295" y="103727"/>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1" name="Google Shape;3081;p39"/>
            <p:cNvSpPr/>
            <p:nvPr/>
          </p:nvSpPr>
          <p:spPr>
            <a:xfrm>
              <a:off x="7391281" y="378541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2" name="Google Shape;3082;p39"/>
            <p:cNvSpPr/>
            <p:nvPr/>
          </p:nvSpPr>
          <p:spPr>
            <a:xfrm>
              <a:off x="8013508" y="2852145"/>
              <a:ext cx="207317" cy="1192521"/>
            </a:xfrm>
            <a:custGeom>
              <a:rect b="b" l="l" r="r" t="t"/>
              <a:pathLst>
                <a:path extrusionOk="0" h="1192521" w="207317">
                  <a:moveTo>
                    <a:pt x="207317" y="414772"/>
                  </a:moveTo>
                  <a:lnTo>
                    <a:pt x="207317" y="829545"/>
                  </a:lnTo>
                  <a:lnTo>
                    <a:pt x="155522" y="829545"/>
                  </a:lnTo>
                  <a:lnTo>
                    <a:pt x="155522" y="1192522"/>
                  </a:lnTo>
                  <a:lnTo>
                    <a:pt x="103590" y="1192522"/>
                  </a:lnTo>
                  <a:lnTo>
                    <a:pt x="103590" y="933272"/>
                  </a:lnTo>
                  <a:lnTo>
                    <a:pt x="51795" y="933272"/>
                  </a:lnTo>
                  <a:lnTo>
                    <a:pt x="51795" y="622227"/>
                  </a:lnTo>
                  <a:lnTo>
                    <a:pt x="0" y="622227"/>
                  </a:lnTo>
                  <a:lnTo>
                    <a:pt x="0" y="311182"/>
                  </a:lnTo>
                  <a:lnTo>
                    <a:pt x="51795" y="311182"/>
                  </a:lnTo>
                  <a:lnTo>
                    <a:pt x="51795" y="0"/>
                  </a:lnTo>
                  <a:lnTo>
                    <a:pt x="103590" y="0"/>
                  </a:lnTo>
                  <a:lnTo>
                    <a:pt x="103590" y="155660"/>
                  </a:lnTo>
                  <a:lnTo>
                    <a:pt x="155522" y="155660"/>
                  </a:lnTo>
                  <a:lnTo>
                    <a:pt x="155522" y="414772"/>
                  </a:lnTo>
                  <a:lnTo>
                    <a:pt x="207317" y="41477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3" name="Google Shape;3083;p39"/>
            <p:cNvSpPr/>
            <p:nvPr/>
          </p:nvSpPr>
          <p:spPr>
            <a:xfrm>
              <a:off x="8065303" y="39409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4" name="Google Shape;3084;p39"/>
            <p:cNvSpPr/>
            <p:nvPr/>
          </p:nvSpPr>
          <p:spPr>
            <a:xfrm>
              <a:off x="8376348" y="2904077"/>
              <a:ext cx="207454" cy="1088794"/>
            </a:xfrm>
            <a:custGeom>
              <a:rect b="b" l="l" r="r" t="t"/>
              <a:pathLst>
                <a:path extrusionOk="0" h="1088794" w="207454">
                  <a:moveTo>
                    <a:pt x="207455" y="311045"/>
                  </a:moveTo>
                  <a:lnTo>
                    <a:pt x="207455" y="622090"/>
                  </a:lnTo>
                  <a:lnTo>
                    <a:pt x="155523" y="622090"/>
                  </a:lnTo>
                  <a:lnTo>
                    <a:pt x="155523" y="933272"/>
                  </a:lnTo>
                  <a:lnTo>
                    <a:pt x="103727" y="933272"/>
                  </a:lnTo>
                  <a:lnTo>
                    <a:pt x="103727" y="1088795"/>
                  </a:lnTo>
                  <a:lnTo>
                    <a:pt x="51932" y="1088795"/>
                  </a:lnTo>
                  <a:lnTo>
                    <a:pt x="51932" y="829545"/>
                  </a:lnTo>
                  <a:lnTo>
                    <a:pt x="0" y="829545"/>
                  </a:lnTo>
                  <a:lnTo>
                    <a:pt x="0" y="414772"/>
                  </a:lnTo>
                  <a:lnTo>
                    <a:pt x="51932" y="414772"/>
                  </a:lnTo>
                  <a:lnTo>
                    <a:pt x="51932" y="155523"/>
                  </a:lnTo>
                  <a:lnTo>
                    <a:pt x="103727" y="155523"/>
                  </a:lnTo>
                  <a:lnTo>
                    <a:pt x="103727" y="0"/>
                  </a:lnTo>
                  <a:lnTo>
                    <a:pt x="155523" y="0"/>
                  </a:lnTo>
                  <a:lnTo>
                    <a:pt x="155523" y="311045"/>
                  </a:lnTo>
                  <a:lnTo>
                    <a:pt x="207455" y="31104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5" name="Google Shape;3085;p39"/>
            <p:cNvSpPr/>
            <p:nvPr/>
          </p:nvSpPr>
          <p:spPr>
            <a:xfrm>
              <a:off x="8376348" y="39409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6" name="Google Shape;3086;p39"/>
            <p:cNvSpPr/>
            <p:nvPr/>
          </p:nvSpPr>
          <p:spPr>
            <a:xfrm>
              <a:off x="8324553" y="37336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7" name="Google Shape;3087;p39"/>
            <p:cNvSpPr/>
            <p:nvPr/>
          </p:nvSpPr>
          <p:spPr>
            <a:xfrm>
              <a:off x="7961576" y="34743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8" name="Google Shape;3088;p39"/>
            <p:cNvSpPr/>
            <p:nvPr/>
          </p:nvSpPr>
          <p:spPr>
            <a:xfrm>
              <a:off x="8220826" y="321512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9" name="Google Shape;3089;p39"/>
            <p:cNvSpPr/>
            <p:nvPr/>
          </p:nvSpPr>
          <p:spPr>
            <a:xfrm>
              <a:off x="8169031" y="29558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0" name="Google Shape;3090;p39"/>
            <p:cNvSpPr/>
            <p:nvPr/>
          </p:nvSpPr>
          <p:spPr>
            <a:xfrm>
              <a:off x="8583803" y="352616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1" name="Google Shape;3091;p39"/>
            <p:cNvSpPr/>
            <p:nvPr/>
          </p:nvSpPr>
          <p:spPr>
            <a:xfrm>
              <a:off x="8531871" y="383734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2" name="Google Shape;3092;p39"/>
            <p:cNvSpPr/>
            <p:nvPr/>
          </p:nvSpPr>
          <p:spPr>
            <a:xfrm>
              <a:off x="8480076" y="3992871"/>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3" name="Google Shape;3093;p39"/>
            <p:cNvSpPr/>
            <p:nvPr/>
          </p:nvSpPr>
          <p:spPr>
            <a:xfrm>
              <a:off x="8687393" y="451123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4" name="Google Shape;3094;p39"/>
            <p:cNvSpPr/>
            <p:nvPr/>
          </p:nvSpPr>
          <p:spPr>
            <a:xfrm>
              <a:off x="8220826" y="451123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5" name="Google Shape;3095;p39"/>
            <p:cNvSpPr/>
            <p:nvPr/>
          </p:nvSpPr>
          <p:spPr>
            <a:xfrm>
              <a:off x="7132031" y="420018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6" name="Google Shape;3096;p39"/>
            <p:cNvSpPr/>
            <p:nvPr/>
          </p:nvSpPr>
          <p:spPr>
            <a:xfrm>
              <a:off x="7028304" y="404466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7" name="Google Shape;3097;p39"/>
            <p:cNvSpPr/>
            <p:nvPr/>
          </p:nvSpPr>
          <p:spPr>
            <a:xfrm>
              <a:off x="6872781" y="39409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8" name="Google Shape;3098;p39"/>
            <p:cNvSpPr/>
            <p:nvPr/>
          </p:nvSpPr>
          <p:spPr>
            <a:xfrm>
              <a:off x="6820986" y="383734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9" name="Google Shape;3099;p39"/>
            <p:cNvSpPr/>
            <p:nvPr/>
          </p:nvSpPr>
          <p:spPr>
            <a:xfrm>
              <a:off x="6872781" y="352616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0" name="Google Shape;3100;p39"/>
            <p:cNvSpPr/>
            <p:nvPr/>
          </p:nvSpPr>
          <p:spPr>
            <a:xfrm>
              <a:off x="7391281" y="3474372"/>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1" name="Google Shape;3101;p39"/>
            <p:cNvSpPr/>
            <p:nvPr/>
          </p:nvSpPr>
          <p:spPr>
            <a:xfrm>
              <a:off x="7235759" y="445943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2" name="Google Shape;3102;p39"/>
            <p:cNvSpPr/>
            <p:nvPr/>
          </p:nvSpPr>
          <p:spPr>
            <a:xfrm>
              <a:off x="8376348" y="300780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3" name="Google Shape;3103;p39"/>
            <p:cNvSpPr/>
            <p:nvPr/>
          </p:nvSpPr>
          <p:spPr>
            <a:xfrm>
              <a:off x="7598599" y="3837349"/>
              <a:ext cx="155522" cy="51795"/>
            </a:xfrm>
            <a:custGeom>
              <a:rect b="b" l="l" r="r" t="t"/>
              <a:pathLst>
                <a:path extrusionOk="0" h="51795" w="155522">
                  <a:moveTo>
                    <a:pt x="0" y="0"/>
                  </a:moveTo>
                  <a:lnTo>
                    <a:pt x="155522" y="0"/>
                  </a:lnTo>
                  <a:lnTo>
                    <a:pt x="155522"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4" name="Google Shape;3104;p39"/>
            <p:cNvSpPr/>
            <p:nvPr/>
          </p:nvSpPr>
          <p:spPr>
            <a:xfrm>
              <a:off x="7806053" y="3889144"/>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5" name="Google Shape;3105;p39"/>
            <p:cNvSpPr/>
            <p:nvPr/>
          </p:nvSpPr>
          <p:spPr>
            <a:xfrm>
              <a:off x="7961576" y="394093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6" name="Google Shape;3106;p39"/>
            <p:cNvSpPr/>
            <p:nvPr/>
          </p:nvSpPr>
          <p:spPr>
            <a:xfrm>
              <a:off x="7857849" y="3992871"/>
              <a:ext cx="103727" cy="51795"/>
            </a:xfrm>
            <a:custGeom>
              <a:rect b="b" l="l" r="r" t="t"/>
              <a:pathLst>
                <a:path extrusionOk="0" h="51795" w="103727">
                  <a:moveTo>
                    <a:pt x="0" y="0"/>
                  </a:moveTo>
                  <a:lnTo>
                    <a:pt x="103727" y="0"/>
                  </a:lnTo>
                  <a:lnTo>
                    <a:pt x="103727" y="51795"/>
                  </a:lnTo>
                  <a:lnTo>
                    <a:pt x="0" y="51795"/>
                  </a:lnTo>
                  <a:close/>
                </a:path>
              </a:pathLst>
            </a:custGeom>
            <a:solidFill>
              <a:srgbClr val="836C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7" name="Google Shape;3107;p39"/>
            <p:cNvSpPr/>
            <p:nvPr/>
          </p:nvSpPr>
          <p:spPr>
            <a:xfrm>
              <a:off x="7806053" y="404466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8" name="Google Shape;3108;p39"/>
            <p:cNvSpPr/>
            <p:nvPr/>
          </p:nvSpPr>
          <p:spPr>
            <a:xfrm>
              <a:off x="7702326" y="3940939"/>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9" name="Google Shape;3109;p39"/>
            <p:cNvSpPr/>
            <p:nvPr/>
          </p:nvSpPr>
          <p:spPr>
            <a:xfrm>
              <a:off x="7546804" y="388914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0" name="Google Shape;3110;p39"/>
            <p:cNvSpPr/>
            <p:nvPr/>
          </p:nvSpPr>
          <p:spPr>
            <a:xfrm>
              <a:off x="7650531" y="399287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1" name="Google Shape;3111;p39"/>
            <p:cNvSpPr/>
            <p:nvPr/>
          </p:nvSpPr>
          <p:spPr>
            <a:xfrm>
              <a:off x="7495008" y="394093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2" name="Google Shape;3112;p39"/>
            <p:cNvSpPr/>
            <p:nvPr/>
          </p:nvSpPr>
          <p:spPr>
            <a:xfrm>
              <a:off x="7909781" y="399287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3" name="Google Shape;3113;p39"/>
            <p:cNvSpPr/>
            <p:nvPr/>
          </p:nvSpPr>
          <p:spPr>
            <a:xfrm>
              <a:off x="7650531" y="3889144"/>
              <a:ext cx="155522" cy="51795"/>
            </a:xfrm>
            <a:custGeom>
              <a:rect b="b" l="l" r="r" t="t"/>
              <a:pathLst>
                <a:path extrusionOk="0" h="51795" w="155522">
                  <a:moveTo>
                    <a:pt x="0" y="0"/>
                  </a:moveTo>
                  <a:lnTo>
                    <a:pt x="155523" y="0"/>
                  </a:lnTo>
                  <a:lnTo>
                    <a:pt x="155523"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4" name="Google Shape;3114;p39"/>
            <p:cNvSpPr/>
            <p:nvPr/>
          </p:nvSpPr>
          <p:spPr>
            <a:xfrm>
              <a:off x="7806053" y="3940939"/>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5" name="Google Shape;3115;p39"/>
            <p:cNvSpPr/>
            <p:nvPr/>
          </p:nvSpPr>
          <p:spPr>
            <a:xfrm>
              <a:off x="7546804" y="3837349"/>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6" name="Google Shape;3116;p39"/>
            <p:cNvSpPr/>
            <p:nvPr/>
          </p:nvSpPr>
          <p:spPr>
            <a:xfrm>
              <a:off x="7806053"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7" name="Google Shape;3117;p39"/>
            <p:cNvSpPr/>
            <p:nvPr/>
          </p:nvSpPr>
          <p:spPr>
            <a:xfrm>
              <a:off x="7702326"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8" name="Google Shape;3118;p39"/>
            <p:cNvSpPr/>
            <p:nvPr/>
          </p:nvSpPr>
          <p:spPr>
            <a:xfrm>
              <a:off x="7754258" y="4148394"/>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9" name="Google Shape;3119;p39"/>
            <p:cNvSpPr/>
            <p:nvPr/>
          </p:nvSpPr>
          <p:spPr>
            <a:xfrm>
              <a:off x="7598599" y="4096462"/>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0" name="Google Shape;3120;p39"/>
            <p:cNvSpPr/>
            <p:nvPr/>
          </p:nvSpPr>
          <p:spPr>
            <a:xfrm>
              <a:off x="7546804" y="4252121"/>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1" name="Google Shape;3121;p39"/>
            <p:cNvSpPr/>
            <p:nvPr/>
          </p:nvSpPr>
          <p:spPr>
            <a:xfrm>
              <a:off x="7339486" y="378541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2" name="Google Shape;3122;p39"/>
            <p:cNvSpPr/>
            <p:nvPr/>
          </p:nvSpPr>
          <p:spPr>
            <a:xfrm>
              <a:off x="7391281" y="3578099"/>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3" name="Google Shape;3123;p39"/>
            <p:cNvSpPr/>
            <p:nvPr/>
          </p:nvSpPr>
          <p:spPr>
            <a:xfrm>
              <a:off x="8117098" y="3007804"/>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4" name="Google Shape;3124;p39"/>
            <p:cNvSpPr/>
            <p:nvPr/>
          </p:nvSpPr>
          <p:spPr>
            <a:xfrm>
              <a:off x="8531871" y="3318849"/>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5" name="Google Shape;3125;p39"/>
            <p:cNvSpPr/>
            <p:nvPr/>
          </p:nvSpPr>
          <p:spPr>
            <a:xfrm>
              <a:off x="8117098" y="316332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6" name="Google Shape;3126;p39"/>
            <p:cNvSpPr/>
            <p:nvPr/>
          </p:nvSpPr>
          <p:spPr>
            <a:xfrm>
              <a:off x="8531871" y="321512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7" name="Google Shape;3127;p39"/>
            <p:cNvSpPr/>
            <p:nvPr/>
          </p:nvSpPr>
          <p:spPr>
            <a:xfrm>
              <a:off x="8169031" y="3266917"/>
              <a:ext cx="51795" cy="155522"/>
            </a:xfrm>
            <a:custGeom>
              <a:rect b="b" l="l" r="r" t="t"/>
              <a:pathLst>
                <a:path extrusionOk="0" h="155522" w="51795">
                  <a:moveTo>
                    <a:pt x="0" y="0"/>
                  </a:moveTo>
                  <a:lnTo>
                    <a:pt x="51795" y="0"/>
                  </a:lnTo>
                  <a:lnTo>
                    <a:pt x="51795" y="155522"/>
                  </a:lnTo>
                  <a:lnTo>
                    <a:pt x="0" y="15552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8" name="Google Shape;3128;p39"/>
            <p:cNvSpPr/>
            <p:nvPr/>
          </p:nvSpPr>
          <p:spPr>
            <a:xfrm>
              <a:off x="8480076" y="2904077"/>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9" name="Google Shape;3129;p39"/>
            <p:cNvSpPr/>
            <p:nvPr/>
          </p:nvSpPr>
          <p:spPr>
            <a:xfrm>
              <a:off x="8531871" y="347437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0" name="Google Shape;3130;p39"/>
            <p:cNvSpPr/>
            <p:nvPr/>
          </p:nvSpPr>
          <p:spPr>
            <a:xfrm>
              <a:off x="8428280" y="3059599"/>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1" name="Google Shape;3131;p39"/>
            <p:cNvSpPr/>
            <p:nvPr/>
          </p:nvSpPr>
          <p:spPr>
            <a:xfrm>
              <a:off x="8065303" y="2852145"/>
              <a:ext cx="51795" cy="103727"/>
            </a:xfrm>
            <a:custGeom>
              <a:rect b="b" l="l" r="r" t="t"/>
              <a:pathLst>
                <a:path extrusionOk="0" h="103727" w="51795">
                  <a:moveTo>
                    <a:pt x="0" y="0"/>
                  </a:moveTo>
                  <a:lnTo>
                    <a:pt x="51795" y="0"/>
                  </a:lnTo>
                  <a:lnTo>
                    <a:pt x="51795"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2" name="Google Shape;3132;p39"/>
            <p:cNvSpPr/>
            <p:nvPr/>
          </p:nvSpPr>
          <p:spPr>
            <a:xfrm>
              <a:off x="7287554" y="3526167"/>
              <a:ext cx="103727" cy="51795"/>
            </a:xfrm>
            <a:custGeom>
              <a:rect b="b" l="l" r="r" t="t"/>
              <a:pathLst>
                <a:path extrusionOk="0" h="51795" w="103727">
                  <a:moveTo>
                    <a:pt x="0" y="0"/>
                  </a:moveTo>
                  <a:lnTo>
                    <a:pt x="103728" y="0"/>
                  </a:lnTo>
                  <a:lnTo>
                    <a:pt x="103728"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3" name="Google Shape;3133;p39"/>
            <p:cNvSpPr/>
            <p:nvPr/>
          </p:nvSpPr>
          <p:spPr>
            <a:xfrm>
              <a:off x="7132031" y="3474372"/>
              <a:ext cx="155522" cy="51795"/>
            </a:xfrm>
            <a:custGeom>
              <a:rect b="b" l="l" r="r" t="t"/>
              <a:pathLst>
                <a:path extrusionOk="0" h="51795" w="155522">
                  <a:moveTo>
                    <a:pt x="0" y="0"/>
                  </a:moveTo>
                  <a:lnTo>
                    <a:pt x="155523" y="0"/>
                  </a:lnTo>
                  <a:lnTo>
                    <a:pt x="155523"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4" name="Google Shape;3134;p39"/>
            <p:cNvSpPr/>
            <p:nvPr/>
          </p:nvSpPr>
          <p:spPr>
            <a:xfrm>
              <a:off x="7495008" y="420018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5" name="Google Shape;3135;p39"/>
            <p:cNvSpPr/>
            <p:nvPr/>
          </p:nvSpPr>
          <p:spPr>
            <a:xfrm>
              <a:off x="7598599" y="4355712"/>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6" name="Google Shape;3136;p39"/>
            <p:cNvSpPr/>
            <p:nvPr/>
          </p:nvSpPr>
          <p:spPr>
            <a:xfrm>
              <a:off x="7443076" y="4044667"/>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7" name="Google Shape;3137;p39"/>
            <p:cNvSpPr/>
            <p:nvPr/>
          </p:nvSpPr>
          <p:spPr>
            <a:xfrm>
              <a:off x="8117098"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8" name="Google Shape;3138;p39"/>
            <p:cNvSpPr/>
            <p:nvPr/>
          </p:nvSpPr>
          <p:spPr>
            <a:xfrm>
              <a:off x="8583803"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9" name="Google Shape;3139;p39"/>
            <p:cNvSpPr/>
            <p:nvPr/>
          </p:nvSpPr>
          <p:spPr>
            <a:xfrm>
              <a:off x="8480076"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0" name="Google Shape;3140;p39"/>
            <p:cNvSpPr/>
            <p:nvPr/>
          </p:nvSpPr>
          <p:spPr>
            <a:xfrm>
              <a:off x="8013508" y="4459439"/>
              <a:ext cx="51795" cy="51795"/>
            </a:xfrm>
            <a:custGeom>
              <a:rect b="b" l="l" r="r" t="t"/>
              <a:pathLst>
                <a:path extrusionOk="0" h="51795" w="51795">
                  <a:moveTo>
                    <a:pt x="0" y="0"/>
                  </a:moveTo>
                  <a:lnTo>
                    <a:pt x="51795" y="0"/>
                  </a:lnTo>
                  <a:lnTo>
                    <a:pt x="51795" y="51795"/>
                  </a:lnTo>
                  <a:lnTo>
                    <a:pt x="0" y="517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41" name="Google Shape;3141;p39"/>
          <p:cNvGrpSpPr/>
          <p:nvPr/>
        </p:nvGrpSpPr>
        <p:grpSpPr>
          <a:xfrm>
            <a:off x="6318134" y="2851320"/>
            <a:ext cx="1191602" cy="1125294"/>
            <a:chOff x="8791121" y="2800350"/>
            <a:chExt cx="1866544" cy="1762679"/>
          </a:xfrm>
        </p:grpSpPr>
        <p:sp>
          <p:nvSpPr>
            <p:cNvPr id="3142" name="Google Shape;3142;p39"/>
            <p:cNvSpPr/>
            <p:nvPr/>
          </p:nvSpPr>
          <p:spPr>
            <a:xfrm>
              <a:off x="9516938" y="4511234"/>
              <a:ext cx="570294" cy="51795"/>
            </a:xfrm>
            <a:custGeom>
              <a:rect b="b" l="l" r="r" t="t"/>
              <a:pathLst>
                <a:path extrusionOk="0" h="51795" w="570294">
                  <a:moveTo>
                    <a:pt x="0" y="0"/>
                  </a:moveTo>
                  <a:lnTo>
                    <a:pt x="570295" y="0"/>
                  </a:lnTo>
                  <a:lnTo>
                    <a:pt x="5702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3" name="Google Shape;3143;p39"/>
            <p:cNvSpPr/>
            <p:nvPr/>
          </p:nvSpPr>
          <p:spPr>
            <a:xfrm>
              <a:off x="9465143" y="4459439"/>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4" name="Google Shape;3144;p39"/>
            <p:cNvSpPr/>
            <p:nvPr/>
          </p:nvSpPr>
          <p:spPr>
            <a:xfrm>
              <a:off x="9413348" y="435571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5" name="Google Shape;3145;p39"/>
            <p:cNvSpPr/>
            <p:nvPr/>
          </p:nvSpPr>
          <p:spPr>
            <a:xfrm>
              <a:off x="9724393" y="3992871"/>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6" name="Google Shape;3146;p39"/>
            <p:cNvSpPr/>
            <p:nvPr/>
          </p:nvSpPr>
          <p:spPr>
            <a:xfrm>
              <a:off x="9879915" y="409646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7" name="Google Shape;3147;p39"/>
            <p:cNvSpPr/>
            <p:nvPr/>
          </p:nvSpPr>
          <p:spPr>
            <a:xfrm>
              <a:off x="9879915" y="425212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8" name="Google Shape;3148;p39"/>
            <p:cNvSpPr/>
            <p:nvPr/>
          </p:nvSpPr>
          <p:spPr>
            <a:xfrm>
              <a:off x="9828120" y="4303917"/>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9" name="Google Shape;3149;p39"/>
            <p:cNvSpPr/>
            <p:nvPr/>
          </p:nvSpPr>
          <p:spPr>
            <a:xfrm>
              <a:off x="9879915" y="4407644"/>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0" name="Google Shape;3150;p39"/>
            <p:cNvSpPr/>
            <p:nvPr/>
          </p:nvSpPr>
          <p:spPr>
            <a:xfrm>
              <a:off x="10087370"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1" name="Google Shape;3151;p39"/>
            <p:cNvSpPr/>
            <p:nvPr/>
          </p:nvSpPr>
          <p:spPr>
            <a:xfrm>
              <a:off x="10190960" y="4459439"/>
              <a:ext cx="51795" cy="51795"/>
            </a:xfrm>
            <a:custGeom>
              <a:rect b="b" l="l" r="r" t="t"/>
              <a:pathLst>
                <a:path extrusionOk="0" h="51795" w="51795">
                  <a:moveTo>
                    <a:pt x="0" y="0"/>
                  </a:moveTo>
                  <a:lnTo>
                    <a:pt x="51795" y="0"/>
                  </a:lnTo>
                  <a:lnTo>
                    <a:pt x="51795"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2" name="Google Shape;3152;p39"/>
            <p:cNvSpPr/>
            <p:nvPr/>
          </p:nvSpPr>
          <p:spPr>
            <a:xfrm>
              <a:off x="10294688" y="4407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3" name="Google Shape;3153;p39"/>
            <p:cNvSpPr/>
            <p:nvPr/>
          </p:nvSpPr>
          <p:spPr>
            <a:xfrm>
              <a:off x="10346620"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4" name="Google Shape;3154;p39"/>
            <p:cNvSpPr/>
            <p:nvPr/>
          </p:nvSpPr>
          <p:spPr>
            <a:xfrm>
              <a:off x="10139165" y="4511234"/>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5" name="Google Shape;3155;p39"/>
            <p:cNvSpPr/>
            <p:nvPr/>
          </p:nvSpPr>
          <p:spPr>
            <a:xfrm>
              <a:off x="10398415" y="4407644"/>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6" name="Google Shape;3156;p39"/>
            <p:cNvSpPr/>
            <p:nvPr/>
          </p:nvSpPr>
          <p:spPr>
            <a:xfrm>
              <a:off x="10346620" y="4407644"/>
              <a:ext cx="51795" cy="51795"/>
            </a:xfrm>
            <a:custGeom>
              <a:rect b="b" l="l" r="r" t="t"/>
              <a:pathLst>
                <a:path extrusionOk="0" h="51795" w="51795">
                  <a:moveTo>
                    <a:pt x="0" y="0"/>
                  </a:moveTo>
                  <a:lnTo>
                    <a:pt x="51795" y="0"/>
                  </a:lnTo>
                  <a:lnTo>
                    <a:pt x="51795"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7" name="Google Shape;3157;p39"/>
            <p:cNvSpPr/>
            <p:nvPr/>
          </p:nvSpPr>
          <p:spPr>
            <a:xfrm>
              <a:off x="10346620" y="4096462"/>
              <a:ext cx="51795" cy="311045"/>
            </a:xfrm>
            <a:custGeom>
              <a:rect b="b" l="l" r="r" t="t"/>
              <a:pathLst>
                <a:path extrusionOk="0" h="311045" w="51795">
                  <a:moveTo>
                    <a:pt x="0" y="0"/>
                  </a:moveTo>
                  <a:lnTo>
                    <a:pt x="51795" y="0"/>
                  </a:lnTo>
                  <a:lnTo>
                    <a:pt x="51795"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8" name="Google Shape;3158;p39"/>
            <p:cNvSpPr/>
            <p:nvPr/>
          </p:nvSpPr>
          <p:spPr>
            <a:xfrm>
              <a:off x="10450210" y="445943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9" name="Google Shape;3159;p39"/>
            <p:cNvSpPr/>
            <p:nvPr/>
          </p:nvSpPr>
          <p:spPr>
            <a:xfrm>
              <a:off x="10398415" y="4459439"/>
              <a:ext cx="51795" cy="51795"/>
            </a:xfrm>
            <a:custGeom>
              <a:rect b="b" l="l" r="r" t="t"/>
              <a:pathLst>
                <a:path extrusionOk="0" h="51795" w="51795">
                  <a:moveTo>
                    <a:pt x="0" y="0"/>
                  </a:moveTo>
                  <a:lnTo>
                    <a:pt x="51796" y="0"/>
                  </a:lnTo>
                  <a:lnTo>
                    <a:pt x="51796"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0" name="Google Shape;3160;p39"/>
            <p:cNvSpPr/>
            <p:nvPr/>
          </p:nvSpPr>
          <p:spPr>
            <a:xfrm>
              <a:off x="10398415" y="4511234"/>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1" name="Google Shape;3161;p39"/>
            <p:cNvSpPr/>
            <p:nvPr/>
          </p:nvSpPr>
          <p:spPr>
            <a:xfrm>
              <a:off x="9931847" y="4148394"/>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2" name="Google Shape;3162;p39"/>
            <p:cNvSpPr/>
            <p:nvPr/>
          </p:nvSpPr>
          <p:spPr>
            <a:xfrm>
              <a:off x="10087370" y="404466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3" name="Google Shape;3163;p39"/>
            <p:cNvSpPr/>
            <p:nvPr/>
          </p:nvSpPr>
          <p:spPr>
            <a:xfrm>
              <a:off x="10035438" y="3889144"/>
              <a:ext cx="51795" cy="155522"/>
            </a:xfrm>
            <a:custGeom>
              <a:rect b="b" l="l" r="r" t="t"/>
              <a:pathLst>
                <a:path extrusionOk="0" h="155522" w="51795">
                  <a:moveTo>
                    <a:pt x="0" y="0"/>
                  </a:moveTo>
                  <a:lnTo>
                    <a:pt x="51796" y="0"/>
                  </a:lnTo>
                  <a:lnTo>
                    <a:pt x="51796"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4" name="Google Shape;3164;p39"/>
            <p:cNvSpPr/>
            <p:nvPr/>
          </p:nvSpPr>
          <p:spPr>
            <a:xfrm>
              <a:off x="9776188" y="4044667"/>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5" name="Google Shape;3165;p39"/>
            <p:cNvSpPr/>
            <p:nvPr/>
          </p:nvSpPr>
          <p:spPr>
            <a:xfrm>
              <a:off x="9413348" y="409646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6" name="Google Shape;3166;p39"/>
            <p:cNvSpPr/>
            <p:nvPr/>
          </p:nvSpPr>
          <p:spPr>
            <a:xfrm>
              <a:off x="9465143" y="404466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7" name="Google Shape;3167;p39"/>
            <p:cNvSpPr/>
            <p:nvPr/>
          </p:nvSpPr>
          <p:spPr>
            <a:xfrm>
              <a:off x="9516938" y="394093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8" name="Google Shape;3168;p39"/>
            <p:cNvSpPr/>
            <p:nvPr/>
          </p:nvSpPr>
          <p:spPr>
            <a:xfrm>
              <a:off x="9620665" y="378541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9" name="Google Shape;3169;p39"/>
            <p:cNvSpPr/>
            <p:nvPr/>
          </p:nvSpPr>
          <p:spPr>
            <a:xfrm>
              <a:off x="9568870" y="3889144"/>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0" name="Google Shape;3170;p39"/>
            <p:cNvSpPr/>
            <p:nvPr/>
          </p:nvSpPr>
          <p:spPr>
            <a:xfrm>
              <a:off x="9672598" y="37336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1" name="Google Shape;3171;p39"/>
            <p:cNvSpPr/>
            <p:nvPr/>
          </p:nvSpPr>
          <p:spPr>
            <a:xfrm>
              <a:off x="9724393" y="368168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2" name="Google Shape;3172;p39"/>
            <p:cNvSpPr/>
            <p:nvPr/>
          </p:nvSpPr>
          <p:spPr>
            <a:xfrm>
              <a:off x="9828120" y="3629894"/>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3" name="Google Shape;3173;p39"/>
            <p:cNvSpPr/>
            <p:nvPr/>
          </p:nvSpPr>
          <p:spPr>
            <a:xfrm>
              <a:off x="9931847" y="3578099"/>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4" name="Google Shape;3174;p39"/>
            <p:cNvSpPr/>
            <p:nvPr/>
          </p:nvSpPr>
          <p:spPr>
            <a:xfrm>
              <a:off x="10035438" y="352616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5" name="Google Shape;3175;p39"/>
            <p:cNvSpPr/>
            <p:nvPr/>
          </p:nvSpPr>
          <p:spPr>
            <a:xfrm>
              <a:off x="10139165" y="3422577"/>
              <a:ext cx="155522" cy="51795"/>
            </a:xfrm>
            <a:custGeom>
              <a:rect b="b" l="l" r="r" t="t"/>
              <a:pathLst>
                <a:path extrusionOk="0" h="51795" w="155522">
                  <a:moveTo>
                    <a:pt x="0" y="0"/>
                  </a:moveTo>
                  <a:lnTo>
                    <a:pt x="155522" y="0"/>
                  </a:lnTo>
                  <a:lnTo>
                    <a:pt x="155522"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6" name="Google Shape;3176;p39"/>
            <p:cNvSpPr/>
            <p:nvPr/>
          </p:nvSpPr>
          <p:spPr>
            <a:xfrm>
              <a:off x="10294688" y="3370644"/>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7" name="Google Shape;3177;p39"/>
            <p:cNvSpPr/>
            <p:nvPr/>
          </p:nvSpPr>
          <p:spPr>
            <a:xfrm>
              <a:off x="10035438" y="342257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8" name="Google Shape;3178;p39"/>
            <p:cNvSpPr/>
            <p:nvPr/>
          </p:nvSpPr>
          <p:spPr>
            <a:xfrm>
              <a:off x="9983643" y="337064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9" name="Google Shape;3179;p39"/>
            <p:cNvSpPr/>
            <p:nvPr/>
          </p:nvSpPr>
          <p:spPr>
            <a:xfrm>
              <a:off x="9931847" y="3266917"/>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0" name="Google Shape;3180;p39"/>
            <p:cNvSpPr/>
            <p:nvPr/>
          </p:nvSpPr>
          <p:spPr>
            <a:xfrm>
              <a:off x="9983643" y="321512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1" name="Google Shape;3181;p39"/>
            <p:cNvSpPr/>
            <p:nvPr/>
          </p:nvSpPr>
          <p:spPr>
            <a:xfrm>
              <a:off x="10035438" y="316332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2" name="Google Shape;3182;p39"/>
            <p:cNvSpPr/>
            <p:nvPr/>
          </p:nvSpPr>
          <p:spPr>
            <a:xfrm>
              <a:off x="10087370" y="311139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3" name="Google Shape;3183;p39"/>
            <p:cNvSpPr/>
            <p:nvPr/>
          </p:nvSpPr>
          <p:spPr>
            <a:xfrm>
              <a:off x="10450210" y="347437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4" name="Google Shape;3184;p39"/>
            <p:cNvSpPr/>
            <p:nvPr/>
          </p:nvSpPr>
          <p:spPr>
            <a:xfrm>
              <a:off x="10398415" y="3578099"/>
              <a:ext cx="51795" cy="155522"/>
            </a:xfrm>
            <a:custGeom>
              <a:rect b="b" l="l" r="r" t="t"/>
              <a:pathLst>
                <a:path extrusionOk="0" h="155522" w="51795">
                  <a:moveTo>
                    <a:pt x="0" y="0"/>
                  </a:moveTo>
                  <a:lnTo>
                    <a:pt x="51796" y="0"/>
                  </a:lnTo>
                  <a:lnTo>
                    <a:pt x="51796"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5" name="Google Shape;3185;p39"/>
            <p:cNvSpPr/>
            <p:nvPr/>
          </p:nvSpPr>
          <p:spPr>
            <a:xfrm>
              <a:off x="10346620" y="3733622"/>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6" name="Google Shape;3186;p39"/>
            <p:cNvSpPr/>
            <p:nvPr/>
          </p:nvSpPr>
          <p:spPr>
            <a:xfrm>
              <a:off x="10294688" y="3889144"/>
              <a:ext cx="51795" cy="155522"/>
            </a:xfrm>
            <a:custGeom>
              <a:rect b="b" l="l" r="r" t="t"/>
              <a:pathLst>
                <a:path extrusionOk="0" h="155522" w="51795">
                  <a:moveTo>
                    <a:pt x="0" y="0"/>
                  </a:moveTo>
                  <a:lnTo>
                    <a:pt x="51795" y="0"/>
                  </a:lnTo>
                  <a:lnTo>
                    <a:pt x="51795"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7" name="Google Shape;3187;p39"/>
            <p:cNvSpPr/>
            <p:nvPr/>
          </p:nvSpPr>
          <p:spPr>
            <a:xfrm>
              <a:off x="10398415" y="3940939"/>
              <a:ext cx="51795" cy="155522"/>
            </a:xfrm>
            <a:custGeom>
              <a:rect b="b" l="l" r="r" t="t"/>
              <a:pathLst>
                <a:path extrusionOk="0" h="155522" w="51795">
                  <a:moveTo>
                    <a:pt x="0" y="0"/>
                  </a:moveTo>
                  <a:lnTo>
                    <a:pt x="51796" y="0"/>
                  </a:lnTo>
                  <a:lnTo>
                    <a:pt x="51796"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8" name="Google Shape;3188;p39"/>
            <p:cNvSpPr/>
            <p:nvPr/>
          </p:nvSpPr>
          <p:spPr>
            <a:xfrm>
              <a:off x="10450210" y="3733622"/>
              <a:ext cx="51795" cy="207454"/>
            </a:xfrm>
            <a:custGeom>
              <a:rect b="b" l="l" r="r" t="t"/>
              <a:pathLst>
                <a:path extrusionOk="0" h="207454" w="51795">
                  <a:moveTo>
                    <a:pt x="0" y="0"/>
                  </a:moveTo>
                  <a:lnTo>
                    <a:pt x="51795" y="0"/>
                  </a:lnTo>
                  <a:lnTo>
                    <a:pt x="51795"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9" name="Google Shape;3189;p39"/>
            <p:cNvSpPr/>
            <p:nvPr/>
          </p:nvSpPr>
          <p:spPr>
            <a:xfrm>
              <a:off x="10294687" y="3733622"/>
              <a:ext cx="155522" cy="674022"/>
            </a:xfrm>
            <a:custGeom>
              <a:rect b="b" l="l" r="r" t="t"/>
              <a:pathLst>
                <a:path extrusionOk="0" h="674022" w="155522">
                  <a:moveTo>
                    <a:pt x="155522" y="0"/>
                  </a:moveTo>
                  <a:lnTo>
                    <a:pt x="155522" y="207318"/>
                  </a:lnTo>
                  <a:lnTo>
                    <a:pt x="103727" y="207318"/>
                  </a:lnTo>
                  <a:lnTo>
                    <a:pt x="103727" y="362840"/>
                  </a:lnTo>
                  <a:lnTo>
                    <a:pt x="51932" y="362840"/>
                  </a:lnTo>
                  <a:lnTo>
                    <a:pt x="51932" y="674022"/>
                  </a:lnTo>
                  <a:lnTo>
                    <a:pt x="0" y="674022"/>
                  </a:lnTo>
                  <a:lnTo>
                    <a:pt x="0" y="311045"/>
                  </a:lnTo>
                  <a:lnTo>
                    <a:pt x="51932" y="311045"/>
                  </a:lnTo>
                  <a:lnTo>
                    <a:pt x="51932" y="155523"/>
                  </a:lnTo>
                  <a:lnTo>
                    <a:pt x="103727" y="155523"/>
                  </a:lnTo>
                  <a:lnTo>
                    <a:pt x="103727" y="0"/>
                  </a:lnTo>
                  <a:lnTo>
                    <a:pt x="155522"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0" name="Google Shape;3190;p39"/>
            <p:cNvSpPr/>
            <p:nvPr/>
          </p:nvSpPr>
          <p:spPr>
            <a:xfrm>
              <a:off x="10242892" y="4044667"/>
              <a:ext cx="51795" cy="362977"/>
            </a:xfrm>
            <a:custGeom>
              <a:rect b="b" l="l" r="r" t="t"/>
              <a:pathLst>
                <a:path extrusionOk="0" h="362977" w="51795">
                  <a:moveTo>
                    <a:pt x="0" y="0"/>
                  </a:moveTo>
                  <a:lnTo>
                    <a:pt x="51796" y="0"/>
                  </a:lnTo>
                  <a:lnTo>
                    <a:pt x="51796" y="362977"/>
                  </a:lnTo>
                  <a:lnTo>
                    <a:pt x="0" y="3629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1" name="Google Shape;3191;p39"/>
            <p:cNvSpPr/>
            <p:nvPr/>
          </p:nvSpPr>
          <p:spPr>
            <a:xfrm>
              <a:off x="10139165" y="4459439"/>
              <a:ext cx="103727" cy="51795"/>
            </a:xfrm>
            <a:custGeom>
              <a:rect b="b" l="l" r="r" t="t"/>
              <a:pathLst>
                <a:path extrusionOk="0" h="51795" w="103727">
                  <a:moveTo>
                    <a:pt x="0" y="0"/>
                  </a:moveTo>
                  <a:lnTo>
                    <a:pt x="103728" y="0"/>
                  </a:lnTo>
                  <a:lnTo>
                    <a:pt x="103728"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2" name="Google Shape;3192;p39"/>
            <p:cNvSpPr/>
            <p:nvPr/>
          </p:nvSpPr>
          <p:spPr>
            <a:xfrm>
              <a:off x="10139165" y="4148394"/>
              <a:ext cx="51795" cy="311045"/>
            </a:xfrm>
            <a:custGeom>
              <a:rect b="b" l="l" r="r" t="t"/>
              <a:pathLst>
                <a:path extrusionOk="0" h="311045" w="51795">
                  <a:moveTo>
                    <a:pt x="0" y="0"/>
                  </a:moveTo>
                  <a:lnTo>
                    <a:pt x="51796" y="0"/>
                  </a:lnTo>
                  <a:lnTo>
                    <a:pt x="51796" y="311045"/>
                  </a:lnTo>
                  <a:lnTo>
                    <a:pt x="0" y="3110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3" name="Google Shape;3193;p39"/>
            <p:cNvSpPr/>
            <p:nvPr/>
          </p:nvSpPr>
          <p:spPr>
            <a:xfrm>
              <a:off x="10398415" y="3059599"/>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4" name="Google Shape;3194;p39"/>
            <p:cNvSpPr/>
            <p:nvPr/>
          </p:nvSpPr>
          <p:spPr>
            <a:xfrm>
              <a:off x="10450210" y="285214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5" name="Google Shape;3195;p39"/>
            <p:cNvSpPr/>
            <p:nvPr/>
          </p:nvSpPr>
          <p:spPr>
            <a:xfrm>
              <a:off x="10035438" y="290407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6" name="Google Shape;3196;p39"/>
            <p:cNvSpPr/>
            <p:nvPr/>
          </p:nvSpPr>
          <p:spPr>
            <a:xfrm>
              <a:off x="10502142" y="2800350"/>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7" name="Google Shape;3197;p39"/>
            <p:cNvSpPr/>
            <p:nvPr/>
          </p:nvSpPr>
          <p:spPr>
            <a:xfrm>
              <a:off x="9983643" y="2852145"/>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8" name="Google Shape;3198;p39"/>
            <p:cNvSpPr/>
            <p:nvPr/>
          </p:nvSpPr>
          <p:spPr>
            <a:xfrm>
              <a:off x="9983643" y="305959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9" name="Google Shape;3199;p39"/>
            <p:cNvSpPr/>
            <p:nvPr/>
          </p:nvSpPr>
          <p:spPr>
            <a:xfrm>
              <a:off x="10502142" y="3007804"/>
              <a:ext cx="51795" cy="51795"/>
            </a:xfrm>
            <a:custGeom>
              <a:rect b="b" l="l" r="r" t="t"/>
              <a:pathLst>
                <a:path extrusionOk="0" h="51795" w="51795">
                  <a:moveTo>
                    <a:pt x="0" y="0"/>
                  </a:moveTo>
                  <a:lnTo>
                    <a:pt x="51796" y="0"/>
                  </a:lnTo>
                  <a:lnTo>
                    <a:pt x="51796" y="51795"/>
                  </a:lnTo>
                  <a:lnTo>
                    <a:pt x="0" y="51795"/>
                  </a:lnTo>
                  <a:close/>
                </a:path>
              </a:pathLst>
            </a:custGeom>
            <a:solidFill>
              <a:srgbClr val="00785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0" name="Google Shape;3200;p39"/>
            <p:cNvSpPr/>
            <p:nvPr/>
          </p:nvSpPr>
          <p:spPr>
            <a:xfrm>
              <a:off x="10553937" y="3007804"/>
              <a:ext cx="51795" cy="51795"/>
            </a:xfrm>
            <a:custGeom>
              <a:rect b="b" l="l" r="r" t="t"/>
              <a:pathLst>
                <a:path extrusionOk="0" h="51795" w="51795">
                  <a:moveTo>
                    <a:pt x="0" y="0"/>
                  </a:moveTo>
                  <a:lnTo>
                    <a:pt x="51795" y="0"/>
                  </a:lnTo>
                  <a:lnTo>
                    <a:pt x="51795"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1" name="Google Shape;3201;p39"/>
            <p:cNvSpPr/>
            <p:nvPr/>
          </p:nvSpPr>
          <p:spPr>
            <a:xfrm rot="10800000">
              <a:off x="10605870" y="300766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2" name="Google Shape;3202;p39"/>
            <p:cNvSpPr/>
            <p:nvPr/>
          </p:nvSpPr>
          <p:spPr>
            <a:xfrm>
              <a:off x="10553937" y="30595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3" name="Google Shape;3203;p39"/>
            <p:cNvSpPr/>
            <p:nvPr/>
          </p:nvSpPr>
          <p:spPr>
            <a:xfrm>
              <a:off x="10502142" y="3111395"/>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4" name="Google Shape;3204;p39"/>
            <p:cNvSpPr/>
            <p:nvPr/>
          </p:nvSpPr>
          <p:spPr>
            <a:xfrm>
              <a:off x="10553937" y="2852145"/>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5" name="Google Shape;3205;p39"/>
            <p:cNvSpPr/>
            <p:nvPr/>
          </p:nvSpPr>
          <p:spPr>
            <a:xfrm>
              <a:off x="9931847" y="2904077"/>
              <a:ext cx="51795" cy="155522"/>
            </a:xfrm>
            <a:custGeom>
              <a:rect b="b" l="l" r="r" t="t"/>
              <a:pathLst>
                <a:path extrusionOk="0" h="155522" w="51795">
                  <a:moveTo>
                    <a:pt x="0" y="0"/>
                  </a:moveTo>
                  <a:lnTo>
                    <a:pt x="51796" y="0"/>
                  </a:lnTo>
                  <a:lnTo>
                    <a:pt x="51796"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6" name="Google Shape;3206;p39"/>
            <p:cNvSpPr/>
            <p:nvPr/>
          </p:nvSpPr>
          <p:spPr>
            <a:xfrm>
              <a:off x="10398415" y="2904077"/>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7" name="Google Shape;3207;p39"/>
            <p:cNvSpPr/>
            <p:nvPr/>
          </p:nvSpPr>
          <p:spPr>
            <a:xfrm>
              <a:off x="10087370" y="295587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8" name="Google Shape;3208;p39"/>
            <p:cNvSpPr/>
            <p:nvPr/>
          </p:nvSpPr>
          <p:spPr>
            <a:xfrm>
              <a:off x="10450210" y="316332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9" name="Google Shape;3209;p39"/>
            <p:cNvSpPr/>
            <p:nvPr/>
          </p:nvSpPr>
          <p:spPr>
            <a:xfrm>
              <a:off x="10502142" y="3266917"/>
              <a:ext cx="51795" cy="207454"/>
            </a:xfrm>
            <a:custGeom>
              <a:rect b="b" l="l" r="r" t="t"/>
              <a:pathLst>
                <a:path extrusionOk="0" h="207454" w="51795">
                  <a:moveTo>
                    <a:pt x="0" y="0"/>
                  </a:moveTo>
                  <a:lnTo>
                    <a:pt x="51796" y="0"/>
                  </a:lnTo>
                  <a:lnTo>
                    <a:pt x="51796" y="207455"/>
                  </a:lnTo>
                  <a:lnTo>
                    <a:pt x="0" y="207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0" name="Google Shape;3210;p39"/>
            <p:cNvSpPr/>
            <p:nvPr/>
          </p:nvSpPr>
          <p:spPr>
            <a:xfrm>
              <a:off x="9983642" y="2904077"/>
              <a:ext cx="155523" cy="259249"/>
            </a:xfrm>
            <a:custGeom>
              <a:rect b="b" l="l" r="r" t="t"/>
              <a:pathLst>
                <a:path extrusionOk="0" h="259249" w="155523">
                  <a:moveTo>
                    <a:pt x="155523" y="155523"/>
                  </a:moveTo>
                  <a:lnTo>
                    <a:pt x="155523" y="207318"/>
                  </a:lnTo>
                  <a:lnTo>
                    <a:pt x="103727" y="207318"/>
                  </a:lnTo>
                  <a:lnTo>
                    <a:pt x="103727" y="259250"/>
                  </a:lnTo>
                  <a:lnTo>
                    <a:pt x="51796" y="259250"/>
                  </a:lnTo>
                  <a:lnTo>
                    <a:pt x="51796" y="155523"/>
                  </a:lnTo>
                  <a:lnTo>
                    <a:pt x="0" y="155523"/>
                  </a:lnTo>
                  <a:lnTo>
                    <a:pt x="0" y="0"/>
                  </a:lnTo>
                  <a:lnTo>
                    <a:pt x="51796" y="0"/>
                  </a:lnTo>
                  <a:lnTo>
                    <a:pt x="51796" y="51795"/>
                  </a:lnTo>
                  <a:lnTo>
                    <a:pt x="103727" y="51795"/>
                  </a:lnTo>
                  <a:lnTo>
                    <a:pt x="103727" y="155523"/>
                  </a:lnTo>
                  <a:lnTo>
                    <a:pt x="155523" y="15552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1" name="Google Shape;3211;p39"/>
            <p:cNvSpPr/>
            <p:nvPr/>
          </p:nvSpPr>
          <p:spPr>
            <a:xfrm>
              <a:off x="10139165" y="3059599"/>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2" name="Google Shape;3212;p39"/>
            <p:cNvSpPr/>
            <p:nvPr/>
          </p:nvSpPr>
          <p:spPr>
            <a:xfrm>
              <a:off x="10398415" y="2852145"/>
              <a:ext cx="155522" cy="311182"/>
            </a:xfrm>
            <a:custGeom>
              <a:rect b="b" l="l" r="r" t="t"/>
              <a:pathLst>
                <a:path extrusionOk="0" h="311182" w="155522">
                  <a:moveTo>
                    <a:pt x="103727" y="155660"/>
                  </a:moveTo>
                  <a:lnTo>
                    <a:pt x="103727" y="207455"/>
                  </a:lnTo>
                  <a:lnTo>
                    <a:pt x="155522" y="207455"/>
                  </a:lnTo>
                  <a:lnTo>
                    <a:pt x="155522" y="259250"/>
                  </a:lnTo>
                  <a:lnTo>
                    <a:pt x="103727" y="259250"/>
                  </a:lnTo>
                  <a:lnTo>
                    <a:pt x="103727" y="311182"/>
                  </a:lnTo>
                  <a:lnTo>
                    <a:pt x="51795" y="311182"/>
                  </a:lnTo>
                  <a:lnTo>
                    <a:pt x="51795" y="207455"/>
                  </a:lnTo>
                  <a:lnTo>
                    <a:pt x="0" y="207455"/>
                  </a:lnTo>
                  <a:lnTo>
                    <a:pt x="0" y="155660"/>
                  </a:lnTo>
                  <a:lnTo>
                    <a:pt x="51795" y="155660"/>
                  </a:lnTo>
                  <a:lnTo>
                    <a:pt x="51795" y="51932"/>
                  </a:lnTo>
                  <a:lnTo>
                    <a:pt x="103727" y="51932"/>
                  </a:lnTo>
                  <a:lnTo>
                    <a:pt x="103727" y="0"/>
                  </a:lnTo>
                  <a:lnTo>
                    <a:pt x="155522" y="0"/>
                  </a:lnTo>
                  <a:lnTo>
                    <a:pt x="155522" y="155660"/>
                  </a:lnTo>
                  <a:lnTo>
                    <a:pt x="103727" y="15566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3" name="Google Shape;3213;p39"/>
            <p:cNvSpPr/>
            <p:nvPr/>
          </p:nvSpPr>
          <p:spPr>
            <a:xfrm>
              <a:off x="10190960" y="3007804"/>
              <a:ext cx="207454" cy="51795"/>
            </a:xfrm>
            <a:custGeom>
              <a:rect b="b" l="l" r="r" t="t"/>
              <a:pathLst>
                <a:path extrusionOk="0" h="51795" w="207454">
                  <a:moveTo>
                    <a:pt x="0" y="0"/>
                  </a:moveTo>
                  <a:lnTo>
                    <a:pt x="207455" y="0"/>
                  </a:lnTo>
                  <a:lnTo>
                    <a:pt x="20745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4" name="Google Shape;3214;p39"/>
            <p:cNvSpPr/>
            <p:nvPr/>
          </p:nvSpPr>
          <p:spPr>
            <a:xfrm>
              <a:off x="10087370" y="3474372"/>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5" name="Google Shape;3215;p39"/>
            <p:cNvSpPr/>
            <p:nvPr/>
          </p:nvSpPr>
          <p:spPr>
            <a:xfrm>
              <a:off x="10190960" y="321512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6" name="Google Shape;3216;p39"/>
            <p:cNvSpPr/>
            <p:nvPr/>
          </p:nvSpPr>
          <p:spPr>
            <a:xfrm>
              <a:off x="10346620" y="3215122"/>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7" name="Google Shape;3217;p39"/>
            <p:cNvSpPr/>
            <p:nvPr/>
          </p:nvSpPr>
          <p:spPr>
            <a:xfrm>
              <a:off x="10242892" y="3163327"/>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8" name="Google Shape;3218;p39"/>
            <p:cNvSpPr/>
            <p:nvPr/>
          </p:nvSpPr>
          <p:spPr>
            <a:xfrm>
              <a:off x="10035438" y="3266917"/>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9" name="Google Shape;3219;p39"/>
            <p:cNvSpPr/>
            <p:nvPr/>
          </p:nvSpPr>
          <p:spPr>
            <a:xfrm>
              <a:off x="10035438" y="3318849"/>
              <a:ext cx="51795" cy="51795"/>
            </a:xfrm>
            <a:custGeom>
              <a:rect b="b" l="l" r="r" t="t"/>
              <a:pathLst>
                <a:path extrusionOk="0" h="51795" w="51795">
                  <a:moveTo>
                    <a:pt x="0" y="0"/>
                  </a:moveTo>
                  <a:lnTo>
                    <a:pt x="51796" y="0"/>
                  </a:lnTo>
                  <a:lnTo>
                    <a:pt x="51796"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0" name="Google Shape;3220;p39"/>
            <p:cNvSpPr/>
            <p:nvPr/>
          </p:nvSpPr>
          <p:spPr>
            <a:xfrm>
              <a:off x="9361415" y="4200189"/>
              <a:ext cx="51795" cy="155522"/>
            </a:xfrm>
            <a:custGeom>
              <a:rect b="b" l="l" r="r" t="t"/>
              <a:pathLst>
                <a:path extrusionOk="0" h="155522" w="51795">
                  <a:moveTo>
                    <a:pt x="0" y="0"/>
                  </a:moveTo>
                  <a:lnTo>
                    <a:pt x="51796" y="0"/>
                  </a:lnTo>
                  <a:lnTo>
                    <a:pt x="51796"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1" name="Google Shape;3221;p39"/>
            <p:cNvSpPr/>
            <p:nvPr/>
          </p:nvSpPr>
          <p:spPr>
            <a:xfrm>
              <a:off x="9983643" y="3266917"/>
              <a:ext cx="51795" cy="103727"/>
            </a:xfrm>
            <a:custGeom>
              <a:rect b="b" l="l" r="r" t="t"/>
              <a:pathLst>
                <a:path extrusionOk="0" h="103727" w="51795">
                  <a:moveTo>
                    <a:pt x="0" y="0"/>
                  </a:moveTo>
                  <a:lnTo>
                    <a:pt x="51795" y="0"/>
                  </a:lnTo>
                  <a:lnTo>
                    <a:pt x="51795" y="103727"/>
                  </a:lnTo>
                  <a:lnTo>
                    <a:pt x="0" y="103727"/>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2" name="Google Shape;3222;p39"/>
            <p:cNvSpPr/>
            <p:nvPr/>
          </p:nvSpPr>
          <p:spPr>
            <a:xfrm>
              <a:off x="10035438" y="3266917"/>
              <a:ext cx="51795" cy="51795"/>
            </a:xfrm>
            <a:custGeom>
              <a:rect b="b" l="l" r="r" t="t"/>
              <a:pathLst>
                <a:path extrusionOk="0" h="51795" w="51795">
                  <a:moveTo>
                    <a:pt x="0" y="0"/>
                  </a:moveTo>
                  <a:lnTo>
                    <a:pt x="51796" y="0"/>
                  </a:lnTo>
                  <a:lnTo>
                    <a:pt x="51796" y="51795"/>
                  </a:lnTo>
                  <a:lnTo>
                    <a:pt x="0" y="51795"/>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3" name="Google Shape;3223;p39"/>
            <p:cNvSpPr/>
            <p:nvPr/>
          </p:nvSpPr>
          <p:spPr>
            <a:xfrm>
              <a:off x="9413622" y="3266506"/>
              <a:ext cx="1088383" cy="1244317"/>
            </a:xfrm>
            <a:custGeom>
              <a:rect b="b" l="l" r="r" t="t"/>
              <a:pathLst>
                <a:path extrusionOk="0" h="1244317" w="1088383">
                  <a:moveTo>
                    <a:pt x="1036588" y="411"/>
                  </a:moveTo>
                  <a:lnTo>
                    <a:pt x="1036588" y="52206"/>
                  </a:lnTo>
                  <a:lnTo>
                    <a:pt x="984793" y="52206"/>
                  </a:lnTo>
                  <a:lnTo>
                    <a:pt x="984793" y="155934"/>
                  </a:lnTo>
                  <a:lnTo>
                    <a:pt x="881066" y="155934"/>
                  </a:lnTo>
                  <a:lnTo>
                    <a:pt x="881066" y="207729"/>
                  </a:lnTo>
                  <a:lnTo>
                    <a:pt x="725544" y="207729"/>
                  </a:lnTo>
                  <a:lnTo>
                    <a:pt x="725544" y="259524"/>
                  </a:lnTo>
                  <a:lnTo>
                    <a:pt x="673748" y="259524"/>
                  </a:lnTo>
                  <a:lnTo>
                    <a:pt x="673748" y="311319"/>
                  </a:lnTo>
                  <a:lnTo>
                    <a:pt x="621953" y="311319"/>
                  </a:lnTo>
                  <a:lnTo>
                    <a:pt x="621953" y="363114"/>
                  </a:lnTo>
                  <a:lnTo>
                    <a:pt x="518226" y="363114"/>
                  </a:lnTo>
                  <a:lnTo>
                    <a:pt x="518226" y="414909"/>
                  </a:lnTo>
                  <a:lnTo>
                    <a:pt x="414498" y="414909"/>
                  </a:lnTo>
                  <a:lnTo>
                    <a:pt x="414498" y="466705"/>
                  </a:lnTo>
                  <a:lnTo>
                    <a:pt x="310771" y="466705"/>
                  </a:lnTo>
                  <a:lnTo>
                    <a:pt x="310771" y="518500"/>
                  </a:lnTo>
                  <a:lnTo>
                    <a:pt x="258975" y="518500"/>
                  </a:lnTo>
                  <a:lnTo>
                    <a:pt x="258975" y="622227"/>
                  </a:lnTo>
                  <a:lnTo>
                    <a:pt x="207181" y="622227"/>
                  </a:lnTo>
                  <a:lnTo>
                    <a:pt x="207181" y="674022"/>
                  </a:lnTo>
                  <a:lnTo>
                    <a:pt x="155385" y="674022"/>
                  </a:lnTo>
                  <a:lnTo>
                    <a:pt x="155385" y="777750"/>
                  </a:lnTo>
                  <a:lnTo>
                    <a:pt x="103590" y="777750"/>
                  </a:lnTo>
                  <a:lnTo>
                    <a:pt x="103590" y="829545"/>
                  </a:lnTo>
                  <a:lnTo>
                    <a:pt x="51795" y="829545"/>
                  </a:lnTo>
                  <a:lnTo>
                    <a:pt x="51795" y="933272"/>
                  </a:lnTo>
                  <a:lnTo>
                    <a:pt x="0" y="933272"/>
                  </a:lnTo>
                  <a:lnTo>
                    <a:pt x="0" y="1088795"/>
                  </a:lnTo>
                  <a:lnTo>
                    <a:pt x="51795" y="1088795"/>
                  </a:lnTo>
                  <a:lnTo>
                    <a:pt x="51795" y="1192522"/>
                  </a:lnTo>
                  <a:lnTo>
                    <a:pt x="103590" y="1192522"/>
                  </a:lnTo>
                  <a:lnTo>
                    <a:pt x="103590" y="1244317"/>
                  </a:lnTo>
                  <a:lnTo>
                    <a:pt x="673885" y="1244317"/>
                  </a:lnTo>
                  <a:lnTo>
                    <a:pt x="673885" y="1192522"/>
                  </a:lnTo>
                  <a:lnTo>
                    <a:pt x="466430" y="1192522"/>
                  </a:lnTo>
                  <a:lnTo>
                    <a:pt x="466430" y="1140727"/>
                  </a:lnTo>
                  <a:lnTo>
                    <a:pt x="414635" y="1140727"/>
                  </a:lnTo>
                  <a:lnTo>
                    <a:pt x="414635" y="1036999"/>
                  </a:lnTo>
                  <a:lnTo>
                    <a:pt x="466430" y="1036999"/>
                  </a:lnTo>
                  <a:lnTo>
                    <a:pt x="466430" y="985204"/>
                  </a:lnTo>
                  <a:lnTo>
                    <a:pt x="518226" y="985204"/>
                  </a:lnTo>
                  <a:lnTo>
                    <a:pt x="518226" y="881477"/>
                  </a:lnTo>
                  <a:lnTo>
                    <a:pt x="466430" y="881477"/>
                  </a:lnTo>
                  <a:lnTo>
                    <a:pt x="466430" y="829682"/>
                  </a:lnTo>
                  <a:lnTo>
                    <a:pt x="362703" y="829682"/>
                  </a:lnTo>
                  <a:lnTo>
                    <a:pt x="362703" y="777887"/>
                  </a:lnTo>
                  <a:lnTo>
                    <a:pt x="310908" y="777887"/>
                  </a:lnTo>
                  <a:lnTo>
                    <a:pt x="310908" y="726092"/>
                  </a:lnTo>
                  <a:lnTo>
                    <a:pt x="362703" y="726092"/>
                  </a:lnTo>
                  <a:lnTo>
                    <a:pt x="362703" y="777887"/>
                  </a:lnTo>
                  <a:lnTo>
                    <a:pt x="466430" y="777887"/>
                  </a:lnTo>
                  <a:lnTo>
                    <a:pt x="466430" y="829682"/>
                  </a:lnTo>
                  <a:lnTo>
                    <a:pt x="518226" y="829682"/>
                  </a:lnTo>
                  <a:lnTo>
                    <a:pt x="518226" y="881477"/>
                  </a:lnTo>
                  <a:lnTo>
                    <a:pt x="570021" y="881477"/>
                  </a:lnTo>
                  <a:lnTo>
                    <a:pt x="570021" y="985204"/>
                  </a:lnTo>
                  <a:lnTo>
                    <a:pt x="518226" y="985204"/>
                  </a:lnTo>
                  <a:lnTo>
                    <a:pt x="518226" y="1036999"/>
                  </a:lnTo>
                  <a:lnTo>
                    <a:pt x="466430" y="1036999"/>
                  </a:lnTo>
                  <a:lnTo>
                    <a:pt x="466430" y="1140727"/>
                  </a:lnTo>
                  <a:lnTo>
                    <a:pt x="673885" y="1140727"/>
                  </a:lnTo>
                  <a:lnTo>
                    <a:pt x="673885" y="1192522"/>
                  </a:lnTo>
                  <a:lnTo>
                    <a:pt x="725681" y="1192522"/>
                  </a:lnTo>
                  <a:lnTo>
                    <a:pt x="725681" y="881477"/>
                  </a:lnTo>
                  <a:lnTo>
                    <a:pt x="673885" y="881477"/>
                  </a:lnTo>
                  <a:lnTo>
                    <a:pt x="673885" y="777750"/>
                  </a:lnTo>
                  <a:lnTo>
                    <a:pt x="622090" y="777750"/>
                  </a:lnTo>
                  <a:lnTo>
                    <a:pt x="622090" y="622227"/>
                  </a:lnTo>
                  <a:lnTo>
                    <a:pt x="673885" y="622227"/>
                  </a:lnTo>
                  <a:lnTo>
                    <a:pt x="673885" y="777750"/>
                  </a:lnTo>
                  <a:lnTo>
                    <a:pt x="725681" y="777750"/>
                  </a:lnTo>
                  <a:lnTo>
                    <a:pt x="725681" y="881477"/>
                  </a:lnTo>
                  <a:lnTo>
                    <a:pt x="777475" y="881477"/>
                  </a:lnTo>
                  <a:lnTo>
                    <a:pt x="777475" y="1192522"/>
                  </a:lnTo>
                  <a:lnTo>
                    <a:pt x="829271" y="1192522"/>
                  </a:lnTo>
                  <a:lnTo>
                    <a:pt x="829271" y="1244317"/>
                  </a:lnTo>
                  <a:lnTo>
                    <a:pt x="932998" y="1244317"/>
                  </a:lnTo>
                  <a:lnTo>
                    <a:pt x="932998" y="1192522"/>
                  </a:lnTo>
                  <a:lnTo>
                    <a:pt x="881203" y="1192522"/>
                  </a:lnTo>
                  <a:lnTo>
                    <a:pt x="881203" y="1140727"/>
                  </a:lnTo>
                  <a:lnTo>
                    <a:pt x="829407" y="1140727"/>
                  </a:lnTo>
                  <a:lnTo>
                    <a:pt x="829407" y="777750"/>
                  </a:lnTo>
                  <a:lnTo>
                    <a:pt x="881203" y="777750"/>
                  </a:lnTo>
                  <a:lnTo>
                    <a:pt x="881203" y="622227"/>
                  </a:lnTo>
                  <a:lnTo>
                    <a:pt x="932998" y="622227"/>
                  </a:lnTo>
                  <a:lnTo>
                    <a:pt x="932998" y="466705"/>
                  </a:lnTo>
                  <a:lnTo>
                    <a:pt x="984793" y="466705"/>
                  </a:lnTo>
                  <a:lnTo>
                    <a:pt x="984793" y="311182"/>
                  </a:lnTo>
                  <a:lnTo>
                    <a:pt x="1036588" y="311182"/>
                  </a:lnTo>
                  <a:lnTo>
                    <a:pt x="1036588" y="207455"/>
                  </a:lnTo>
                  <a:lnTo>
                    <a:pt x="1088383" y="207455"/>
                  </a:lnTo>
                  <a:lnTo>
                    <a:pt x="1088383" y="0"/>
                  </a:lnTo>
                  <a:lnTo>
                    <a:pt x="1036588"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4" name="Google Shape;3224;p39"/>
            <p:cNvSpPr/>
            <p:nvPr/>
          </p:nvSpPr>
          <p:spPr>
            <a:xfrm>
              <a:off x="10035575" y="3059599"/>
              <a:ext cx="414771" cy="414361"/>
            </a:xfrm>
            <a:custGeom>
              <a:rect b="b" l="l" r="r" t="t"/>
              <a:pathLst>
                <a:path extrusionOk="0" h="414361" w="414771">
                  <a:moveTo>
                    <a:pt x="362840" y="103727"/>
                  </a:moveTo>
                  <a:lnTo>
                    <a:pt x="362840" y="0"/>
                  </a:lnTo>
                  <a:lnTo>
                    <a:pt x="155385" y="0"/>
                  </a:lnTo>
                  <a:lnTo>
                    <a:pt x="155385" y="51795"/>
                  </a:lnTo>
                  <a:lnTo>
                    <a:pt x="103590" y="51795"/>
                  </a:lnTo>
                  <a:lnTo>
                    <a:pt x="103590" y="103590"/>
                  </a:lnTo>
                  <a:lnTo>
                    <a:pt x="51795" y="103590"/>
                  </a:lnTo>
                  <a:lnTo>
                    <a:pt x="51795" y="155386"/>
                  </a:lnTo>
                  <a:lnTo>
                    <a:pt x="0" y="155386"/>
                  </a:lnTo>
                  <a:lnTo>
                    <a:pt x="0" y="207181"/>
                  </a:lnTo>
                  <a:lnTo>
                    <a:pt x="103727" y="207181"/>
                  </a:lnTo>
                  <a:lnTo>
                    <a:pt x="103727" y="258976"/>
                  </a:lnTo>
                  <a:lnTo>
                    <a:pt x="51932" y="258976"/>
                  </a:lnTo>
                  <a:lnTo>
                    <a:pt x="51932" y="310771"/>
                  </a:lnTo>
                  <a:lnTo>
                    <a:pt x="136" y="310771"/>
                  </a:lnTo>
                  <a:lnTo>
                    <a:pt x="136" y="362566"/>
                  </a:lnTo>
                  <a:lnTo>
                    <a:pt x="51932" y="362566"/>
                  </a:lnTo>
                  <a:lnTo>
                    <a:pt x="51932" y="414361"/>
                  </a:lnTo>
                  <a:lnTo>
                    <a:pt x="103727" y="414361"/>
                  </a:lnTo>
                  <a:lnTo>
                    <a:pt x="103727" y="362566"/>
                  </a:lnTo>
                  <a:lnTo>
                    <a:pt x="259250" y="362566"/>
                  </a:lnTo>
                  <a:lnTo>
                    <a:pt x="259250" y="310771"/>
                  </a:lnTo>
                  <a:lnTo>
                    <a:pt x="362977" y="310771"/>
                  </a:lnTo>
                  <a:lnTo>
                    <a:pt x="362977" y="258976"/>
                  </a:lnTo>
                  <a:lnTo>
                    <a:pt x="414772" y="258976"/>
                  </a:lnTo>
                  <a:lnTo>
                    <a:pt x="414772" y="103453"/>
                  </a:lnTo>
                  <a:lnTo>
                    <a:pt x="362977" y="103453"/>
                  </a:lnTo>
                  <a:close/>
                  <a:moveTo>
                    <a:pt x="362840" y="207455"/>
                  </a:moveTo>
                  <a:lnTo>
                    <a:pt x="311044" y="207455"/>
                  </a:lnTo>
                  <a:lnTo>
                    <a:pt x="311044" y="259250"/>
                  </a:lnTo>
                  <a:lnTo>
                    <a:pt x="207318" y="259250"/>
                  </a:lnTo>
                  <a:lnTo>
                    <a:pt x="207318" y="207455"/>
                  </a:lnTo>
                  <a:lnTo>
                    <a:pt x="155522" y="207455"/>
                  </a:lnTo>
                  <a:lnTo>
                    <a:pt x="155522" y="155660"/>
                  </a:lnTo>
                  <a:lnTo>
                    <a:pt x="207318" y="155660"/>
                  </a:lnTo>
                  <a:lnTo>
                    <a:pt x="207318" y="103864"/>
                  </a:lnTo>
                  <a:lnTo>
                    <a:pt x="311044" y="103864"/>
                  </a:lnTo>
                  <a:lnTo>
                    <a:pt x="311044" y="155660"/>
                  </a:lnTo>
                  <a:lnTo>
                    <a:pt x="362840" y="155660"/>
                  </a:lnTo>
                  <a:lnTo>
                    <a:pt x="362840" y="20745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5" name="Google Shape;3225;p39"/>
            <p:cNvSpPr/>
            <p:nvPr/>
          </p:nvSpPr>
          <p:spPr>
            <a:xfrm>
              <a:off x="10294688" y="3215122"/>
              <a:ext cx="51795" cy="51795"/>
            </a:xfrm>
            <a:custGeom>
              <a:rect b="b" l="l" r="r" t="t"/>
              <a:pathLst>
                <a:path extrusionOk="0" h="51795" w="51795">
                  <a:moveTo>
                    <a:pt x="0" y="0"/>
                  </a:moveTo>
                  <a:lnTo>
                    <a:pt x="51795" y="0"/>
                  </a:lnTo>
                  <a:lnTo>
                    <a:pt x="51795" y="51795"/>
                  </a:lnTo>
                  <a:lnTo>
                    <a:pt x="0" y="517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6" name="Google Shape;3226;p39"/>
            <p:cNvSpPr/>
            <p:nvPr/>
          </p:nvSpPr>
          <p:spPr>
            <a:xfrm>
              <a:off x="10242892" y="3266917"/>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7" name="Google Shape;3227;p39"/>
            <p:cNvSpPr/>
            <p:nvPr/>
          </p:nvSpPr>
          <p:spPr>
            <a:xfrm>
              <a:off x="10242892" y="3215122"/>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8" name="Google Shape;3228;p39"/>
            <p:cNvSpPr/>
            <p:nvPr/>
          </p:nvSpPr>
          <p:spPr>
            <a:xfrm>
              <a:off x="10346620" y="451123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9" name="Google Shape;3229;p39"/>
            <p:cNvSpPr/>
            <p:nvPr/>
          </p:nvSpPr>
          <p:spPr>
            <a:xfrm>
              <a:off x="10398415" y="4096462"/>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0" name="Google Shape;3230;p39"/>
            <p:cNvSpPr/>
            <p:nvPr/>
          </p:nvSpPr>
          <p:spPr>
            <a:xfrm>
              <a:off x="10450210" y="357809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1" name="Google Shape;3231;p39"/>
            <p:cNvSpPr/>
            <p:nvPr/>
          </p:nvSpPr>
          <p:spPr>
            <a:xfrm>
              <a:off x="10502142" y="3163327"/>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2" name="Google Shape;3232;p39"/>
            <p:cNvSpPr/>
            <p:nvPr/>
          </p:nvSpPr>
          <p:spPr>
            <a:xfrm>
              <a:off x="10553937" y="2800350"/>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3" name="Google Shape;3233;p39"/>
            <p:cNvSpPr/>
            <p:nvPr/>
          </p:nvSpPr>
          <p:spPr>
            <a:xfrm>
              <a:off x="9931847" y="3059599"/>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4" name="Google Shape;3234;p39"/>
            <p:cNvSpPr/>
            <p:nvPr/>
          </p:nvSpPr>
          <p:spPr>
            <a:xfrm>
              <a:off x="10035438" y="3474372"/>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5" name="Google Shape;3235;p39"/>
            <p:cNvSpPr/>
            <p:nvPr/>
          </p:nvSpPr>
          <p:spPr>
            <a:xfrm>
              <a:off x="9516938" y="388914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6" name="Google Shape;3236;p39"/>
            <p:cNvSpPr/>
            <p:nvPr/>
          </p:nvSpPr>
          <p:spPr>
            <a:xfrm>
              <a:off x="9050370" y="3578099"/>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7" name="Google Shape;3237;p39"/>
            <p:cNvSpPr/>
            <p:nvPr/>
          </p:nvSpPr>
          <p:spPr>
            <a:xfrm>
              <a:off x="9154098" y="3266917"/>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8" name="Google Shape;3238;p39"/>
            <p:cNvSpPr/>
            <p:nvPr/>
          </p:nvSpPr>
          <p:spPr>
            <a:xfrm>
              <a:off x="8843053" y="3837349"/>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9" name="Google Shape;3239;p39"/>
            <p:cNvSpPr/>
            <p:nvPr/>
          </p:nvSpPr>
          <p:spPr>
            <a:xfrm>
              <a:off x="8998575" y="4044667"/>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0" name="Google Shape;3240;p39"/>
            <p:cNvSpPr/>
            <p:nvPr/>
          </p:nvSpPr>
          <p:spPr>
            <a:xfrm>
              <a:off x="9361415" y="4355712"/>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1" name="Google Shape;3241;p39"/>
            <p:cNvSpPr/>
            <p:nvPr/>
          </p:nvSpPr>
          <p:spPr>
            <a:xfrm>
              <a:off x="9465143" y="4511234"/>
              <a:ext cx="51795" cy="51795"/>
            </a:xfrm>
            <a:custGeom>
              <a:rect b="b" l="l" r="r" t="t"/>
              <a:pathLst>
                <a:path extrusionOk="0" h="51795" w="51795">
                  <a:moveTo>
                    <a:pt x="0" y="0"/>
                  </a:moveTo>
                  <a:lnTo>
                    <a:pt x="51796" y="0"/>
                  </a:lnTo>
                  <a:lnTo>
                    <a:pt x="51796"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2" name="Google Shape;3242;p39"/>
            <p:cNvSpPr/>
            <p:nvPr/>
          </p:nvSpPr>
          <p:spPr>
            <a:xfrm>
              <a:off x="10087370" y="4511234"/>
              <a:ext cx="51795" cy="51795"/>
            </a:xfrm>
            <a:custGeom>
              <a:rect b="b" l="l" r="r" t="t"/>
              <a:pathLst>
                <a:path extrusionOk="0" h="51795" w="51795">
                  <a:moveTo>
                    <a:pt x="0" y="0"/>
                  </a:moveTo>
                  <a:lnTo>
                    <a:pt x="51795" y="0"/>
                  </a:lnTo>
                  <a:lnTo>
                    <a:pt x="51795" y="51795"/>
                  </a:lnTo>
                  <a:lnTo>
                    <a:pt x="0" y="5179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3" name="Google Shape;3243;p39"/>
            <p:cNvSpPr/>
            <p:nvPr/>
          </p:nvSpPr>
          <p:spPr>
            <a:xfrm>
              <a:off x="9257825" y="4148394"/>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4" name="Google Shape;3244;p39"/>
            <p:cNvSpPr/>
            <p:nvPr/>
          </p:nvSpPr>
          <p:spPr>
            <a:xfrm>
              <a:off x="9154098" y="4096462"/>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5" name="Google Shape;3245;p39"/>
            <p:cNvSpPr/>
            <p:nvPr/>
          </p:nvSpPr>
          <p:spPr>
            <a:xfrm>
              <a:off x="9050370" y="404466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6" name="Google Shape;3246;p39"/>
            <p:cNvSpPr/>
            <p:nvPr/>
          </p:nvSpPr>
          <p:spPr>
            <a:xfrm>
              <a:off x="8998575" y="3992871"/>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7" name="Google Shape;3247;p39"/>
            <p:cNvSpPr/>
            <p:nvPr/>
          </p:nvSpPr>
          <p:spPr>
            <a:xfrm>
              <a:off x="8946643" y="3889144"/>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8" name="Google Shape;3248;p39"/>
            <p:cNvSpPr/>
            <p:nvPr/>
          </p:nvSpPr>
          <p:spPr>
            <a:xfrm>
              <a:off x="8894848" y="38373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9" name="Google Shape;3249;p39"/>
            <p:cNvSpPr/>
            <p:nvPr/>
          </p:nvSpPr>
          <p:spPr>
            <a:xfrm>
              <a:off x="8843053" y="3733622"/>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0" name="Google Shape;3250;p39"/>
            <p:cNvSpPr/>
            <p:nvPr/>
          </p:nvSpPr>
          <p:spPr>
            <a:xfrm>
              <a:off x="8843053" y="3526167"/>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1" name="Google Shape;3251;p39"/>
            <p:cNvSpPr/>
            <p:nvPr/>
          </p:nvSpPr>
          <p:spPr>
            <a:xfrm>
              <a:off x="8894848" y="35780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2" name="Google Shape;3252;p39"/>
            <p:cNvSpPr/>
            <p:nvPr/>
          </p:nvSpPr>
          <p:spPr>
            <a:xfrm>
              <a:off x="8946643" y="3629894"/>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3" name="Google Shape;3253;p39"/>
            <p:cNvSpPr/>
            <p:nvPr/>
          </p:nvSpPr>
          <p:spPr>
            <a:xfrm>
              <a:off x="8998575" y="3681689"/>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4" name="Google Shape;3254;p39"/>
            <p:cNvSpPr/>
            <p:nvPr/>
          </p:nvSpPr>
          <p:spPr>
            <a:xfrm>
              <a:off x="9102166" y="3733622"/>
              <a:ext cx="103727" cy="51795"/>
            </a:xfrm>
            <a:custGeom>
              <a:rect b="b" l="l" r="r" t="t"/>
              <a:pathLst>
                <a:path extrusionOk="0" h="51795" w="103727">
                  <a:moveTo>
                    <a:pt x="0" y="0"/>
                  </a:moveTo>
                  <a:lnTo>
                    <a:pt x="103728" y="0"/>
                  </a:lnTo>
                  <a:lnTo>
                    <a:pt x="103728"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5" name="Google Shape;3255;p39"/>
            <p:cNvSpPr/>
            <p:nvPr/>
          </p:nvSpPr>
          <p:spPr>
            <a:xfrm>
              <a:off x="9205893" y="3785417"/>
              <a:ext cx="103727" cy="51795"/>
            </a:xfrm>
            <a:custGeom>
              <a:rect b="b" l="l" r="r" t="t"/>
              <a:pathLst>
                <a:path extrusionOk="0" h="51795" w="103727">
                  <a:moveTo>
                    <a:pt x="0" y="0"/>
                  </a:moveTo>
                  <a:lnTo>
                    <a:pt x="103727" y="0"/>
                  </a:lnTo>
                  <a:lnTo>
                    <a:pt x="103727"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6" name="Google Shape;3256;p39"/>
            <p:cNvSpPr/>
            <p:nvPr/>
          </p:nvSpPr>
          <p:spPr>
            <a:xfrm>
              <a:off x="9309620" y="383734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7" name="Google Shape;3257;p39"/>
            <p:cNvSpPr/>
            <p:nvPr/>
          </p:nvSpPr>
          <p:spPr>
            <a:xfrm>
              <a:off x="9361415" y="3889144"/>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8" name="Google Shape;3258;p39"/>
            <p:cNvSpPr/>
            <p:nvPr/>
          </p:nvSpPr>
          <p:spPr>
            <a:xfrm>
              <a:off x="9413348" y="394093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9" name="Google Shape;3259;p39"/>
            <p:cNvSpPr/>
            <p:nvPr/>
          </p:nvSpPr>
          <p:spPr>
            <a:xfrm>
              <a:off x="8843053" y="3578099"/>
              <a:ext cx="622090" cy="622090"/>
            </a:xfrm>
            <a:custGeom>
              <a:rect b="b" l="l" r="r" t="t"/>
              <a:pathLst>
                <a:path extrusionOk="0" h="622090" w="622090">
                  <a:moveTo>
                    <a:pt x="622090" y="466568"/>
                  </a:moveTo>
                  <a:lnTo>
                    <a:pt x="622090" y="518363"/>
                  </a:lnTo>
                  <a:lnTo>
                    <a:pt x="570295" y="518363"/>
                  </a:lnTo>
                  <a:lnTo>
                    <a:pt x="570295" y="622090"/>
                  </a:lnTo>
                  <a:lnTo>
                    <a:pt x="518363" y="622090"/>
                  </a:lnTo>
                  <a:lnTo>
                    <a:pt x="518363" y="570295"/>
                  </a:lnTo>
                  <a:lnTo>
                    <a:pt x="414773" y="570295"/>
                  </a:lnTo>
                  <a:lnTo>
                    <a:pt x="414773" y="518363"/>
                  </a:lnTo>
                  <a:lnTo>
                    <a:pt x="311045" y="518363"/>
                  </a:lnTo>
                  <a:lnTo>
                    <a:pt x="311045" y="466568"/>
                  </a:lnTo>
                  <a:lnTo>
                    <a:pt x="207318" y="466568"/>
                  </a:lnTo>
                  <a:lnTo>
                    <a:pt x="207318" y="414772"/>
                  </a:lnTo>
                  <a:lnTo>
                    <a:pt x="155523" y="414772"/>
                  </a:lnTo>
                  <a:lnTo>
                    <a:pt x="155523" y="311045"/>
                  </a:lnTo>
                  <a:lnTo>
                    <a:pt x="103590" y="311045"/>
                  </a:lnTo>
                  <a:lnTo>
                    <a:pt x="103590" y="259250"/>
                  </a:lnTo>
                  <a:lnTo>
                    <a:pt x="51795" y="259250"/>
                  </a:lnTo>
                  <a:lnTo>
                    <a:pt x="51795" y="155523"/>
                  </a:lnTo>
                  <a:lnTo>
                    <a:pt x="0" y="155523"/>
                  </a:lnTo>
                  <a:lnTo>
                    <a:pt x="0" y="0"/>
                  </a:lnTo>
                  <a:lnTo>
                    <a:pt x="51795" y="0"/>
                  </a:lnTo>
                  <a:lnTo>
                    <a:pt x="51795" y="51795"/>
                  </a:lnTo>
                  <a:lnTo>
                    <a:pt x="103590" y="51795"/>
                  </a:lnTo>
                  <a:lnTo>
                    <a:pt x="103590" y="103590"/>
                  </a:lnTo>
                  <a:lnTo>
                    <a:pt x="155523" y="103590"/>
                  </a:lnTo>
                  <a:lnTo>
                    <a:pt x="155523" y="155523"/>
                  </a:lnTo>
                  <a:lnTo>
                    <a:pt x="259113" y="155523"/>
                  </a:lnTo>
                  <a:lnTo>
                    <a:pt x="259113" y="207318"/>
                  </a:lnTo>
                  <a:lnTo>
                    <a:pt x="362840" y="207318"/>
                  </a:lnTo>
                  <a:lnTo>
                    <a:pt x="362840" y="259250"/>
                  </a:lnTo>
                  <a:lnTo>
                    <a:pt x="466567" y="259250"/>
                  </a:lnTo>
                  <a:lnTo>
                    <a:pt x="466567" y="311045"/>
                  </a:lnTo>
                  <a:lnTo>
                    <a:pt x="518363" y="311045"/>
                  </a:lnTo>
                  <a:lnTo>
                    <a:pt x="518363" y="362840"/>
                  </a:lnTo>
                  <a:lnTo>
                    <a:pt x="570295" y="362840"/>
                  </a:lnTo>
                  <a:lnTo>
                    <a:pt x="570295" y="466568"/>
                  </a:lnTo>
                  <a:lnTo>
                    <a:pt x="622090" y="46656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0" name="Google Shape;3260;p39"/>
            <p:cNvSpPr/>
            <p:nvPr/>
          </p:nvSpPr>
          <p:spPr>
            <a:xfrm>
              <a:off x="8791121" y="3578099"/>
              <a:ext cx="51795" cy="155522"/>
            </a:xfrm>
            <a:custGeom>
              <a:rect b="b" l="l" r="r" t="t"/>
              <a:pathLst>
                <a:path extrusionOk="0" h="155522" w="51795">
                  <a:moveTo>
                    <a:pt x="0" y="0"/>
                  </a:moveTo>
                  <a:lnTo>
                    <a:pt x="51795" y="0"/>
                  </a:lnTo>
                  <a:lnTo>
                    <a:pt x="51795" y="155523"/>
                  </a:lnTo>
                  <a:lnTo>
                    <a:pt x="0" y="1555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1" name="Google Shape;3261;p39"/>
            <p:cNvSpPr/>
            <p:nvPr/>
          </p:nvSpPr>
          <p:spPr>
            <a:xfrm>
              <a:off x="9465143" y="3940939"/>
              <a:ext cx="51795" cy="103727"/>
            </a:xfrm>
            <a:custGeom>
              <a:rect b="b" l="l" r="r" t="t"/>
              <a:pathLst>
                <a:path extrusionOk="0" h="103727" w="51795">
                  <a:moveTo>
                    <a:pt x="0" y="0"/>
                  </a:moveTo>
                  <a:lnTo>
                    <a:pt x="51796" y="0"/>
                  </a:lnTo>
                  <a:lnTo>
                    <a:pt x="51796" y="103727"/>
                  </a:lnTo>
                  <a:lnTo>
                    <a:pt x="0" y="103727"/>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2" name="Google Shape;3262;p39"/>
            <p:cNvSpPr/>
            <p:nvPr/>
          </p:nvSpPr>
          <p:spPr>
            <a:xfrm>
              <a:off x="9465143" y="3785417"/>
              <a:ext cx="51795" cy="155522"/>
            </a:xfrm>
            <a:custGeom>
              <a:rect b="b" l="l" r="r" t="t"/>
              <a:pathLst>
                <a:path extrusionOk="0" h="155522" w="51795">
                  <a:moveTo>
                    <a:pt x="0" y="0"/>
                  </a:moveTo>
                  <a:lnTo>
                    <a:pt x="51796" y="0"/>
                  </a:lnTo>
                  <a:lnTo>
                    <a:pt x="51796" y="155522"/>
                  </a:lnTo>
                  <a:lnTo>
                    <a:pt x="0" y="1555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3" name="Google Shape;3263;p39"/>
            <p:cNvSpPr/>
            <p:nvPr/>
          </p:nvSpPr>
          <p:spPr>
            <a:xfrm>
              <a:off x="9413348" y="3681689"/>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4" name="Google Shape;3264;p39"/>
            <p:cNvSpPr/>
            <p:nvPr/>
          </p:nvSpPr>
          <p:spPr>
            <a:xfrm>
              <a:off x="9361415" y="3629894"/>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5" name="Google Shape;3265;p39"/>
            <p:cNvSpPr/>
            <p:nvPr/>
          </p:nvSpPr>
          <p:spPr>
            <a:xfrm>
              <a:off x="9309620" y="3578099"/>
              <a:ext cx="51795" cy="51795"/>
            </a:xfrm>
            <a:custGeom>
              <a:rect b="b" l="l" r="r" t="t"/>
              <a:pathLst>
                <a:path extrusionOk="0" h="51795" w="51795">
                  <a:moveTo>
                    <a:pt x="0" y="0"/>
                  </a:moveTo>
                  <a:lnTo>
                    <a:pt x="51795" y="0"/>
                  </a:lnTo>
                  <a:lnTo>
                    <a:pt x="51795"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6" name="Google Shape;3266;p39"/>
            <p:cNvSpPr/>
            <p:nvPr/>
          </p:nvSpPr>
          <p:spPr>
            <a:xfrm>
              <a:off x="9257825" y="352616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7" name="Google Shape;3267;p39"/>
            <p:cNvSpPr/>
            <p:nvPr/>
          </p:nvSpPr>
          <p:spPr>
            <a:xfrm>
              <a:off x="9205893" y="3422577"/>
              <a:ext cx="51795" cy="103727"/>
            </a:xfrm>
            <a:custGeom>
              <a:rect b="b" l="l" r="r" t="t"/>
              <a:pathLst>
                <a:path extrusionOk="0" h="103727" w="51795">
                  <a:moveTo>
                    <a:pt x="0" y="0"/>
                  </a:moveTo>
                  <a:lnTo>
                    <a:pt x="51795" y="0"/>
                  </a:lnTo>
                  <a:lnTo>
                    <a:pt x="51795"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8" name="Google Shape;3268;p39"/>
            <p:cNvSpPr/>
            <p:nvPr/>
          </p:nvSpPr>
          <p:spPr>
            <a:xfrm>
              <a:off x="9154098" y="3318849"/>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9" name="Google Shape;3269;p39"/>
            <p:cNvSpPr/>
            <p:nvPr/>
          </p:nvSpPr>
          <p:spPr>
            <a:xfrm>
              <a:off x="9102166" y="3578099"/>
              <a:ext cx="51795" cy="103727"/>
            </a:xfrm>
            <a:custGeom>
              <a:rect b="b" l="l" r="r" t="t"/>
              <a:pathLst>
                <a:path extrusionOk="0" h="103727" w="51795">
                  <a:moveTo>
                    <a:pt x="0" y="0"/>
                  </a:moveTo>
                  <a:lnTo>
                    <a:pt x="51796" y="0"/>
                  </a:lnTo>
                  <a:lnTo>
                    <a:pt x="51796" y="103727"/>
                  </a:lnTo>
                  <a:lnTo>
                    <a:pt x="0" y="1037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0" name="Google Shape;3270;p39"/>
            <p:cNvSpPr/>
            <p:nvPr/>
          </p:nvSpPr>
          <p:spPr>
            <a:xfrm>
              <a:off x="9102166" y="3266917"/>
              <a:ext cx="51795" cy="51795"/>
            </a:xfrm>
            <a:custGeom>
              <a:rect b="b" l="l" r="r" t="t"/>
              <a:pathLst>
                <a:path extrusionOk="0" h="51795" w="51795">
                  <a:moveTo>
                    <a:pt x="0" y="0"/>
                  </a:moveTo>
                  <a:lnTo>
                    <a:pt x="51796" y="0"/>
                  </a:lnTo>
                  <a:lnTo>
                    <a:pt x="51796" y="51795"/>
                  </a:lnTo>
                  <a:lnTo>
                    <a:pt x="0" y="517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1" name="Google Shape;3271;p39"/>
            <p:cNvSpPr/>
            <p:nvPr/>
          </p:nvSpPr>
          <p:spPr>
            <a:xfrm>
              <a:off x="9102166" y="3318849"/>
              <a:ext cx="362977" cy="622090"/>
            </a:xfrm>
            <a:custGeom>
              <a:rect b="b" l="l" r="r" t="t"/>
              <a:pathLst>
                <a:path extrusionOk="0" h="622090" w="362977">
                  <a:moveTo>
                    <a:pt x="362977" y="466568"/>
                  </a:moveTo>
                  <a:lnTo>
                    <a:pt x="362977" y="622090"/>
                  </a:lnTo>
                  <a:lnTo>
                    <a:pt x="311182" y="622090"/>
                  </a:lnTo>
                  <a:lnTo>
                    <a:pt x="311182" y="570295"/>
                  </a:lnTo>
                  <a:lnTo>
                    <a:pt x="259250" y="570295"/>
                  </a:lnTo>
                  <a:lnTo>
                    <a:pt x="259250" y="518500"/>
                  </a:lnTo>
                  <a:lnTo>
                    <a:pt x="207454" y="518500"/>
                  </a:lnTo>
                  <a:lnTo>
                    <a:pt x="207454" y="466568"/>
                  </a:lnTo>
                  <a:lnTo>
                    <a:pt x="103727" y="466568"/>
                  </a:lnTo>
                  <a:lnTo>
                    <a:pt x="103727" y="414772"/>
                  </a:lnTo>
                  <a:lnTo>
                    <a:pt x="0" y="414772"/>
                  </a:lnTo>
                  <a:lnTo>
                    <a:pt x="0" y="362840"/>
                  </a:lnTo>
                  <a:lnTo>
                    <a:pt x="51932" y="362840"/>
                  </a:lnTo>
                  <a:lnTo>
                    <a:pt x="51932" y="259250"/>
                  </a:lnTo>
                  <a:lnTo>
                    <a:pt x="0" y="259250"/>
                  </a:lnTo>
                  <a:lnTo>
                    <a:pt x="0" y="0"/>
                  </a:lnTo>
                  <a:lnTo>
                    <a:pt x="51932" y="0"/>
                  </a:lnTo>
                  <a:lnTo>
                    <a:pt x="51932" y="103727"/>
                  </a:lnTo>
                  <a:lnTo>
                    <a:pt x="103727" y="103727"/>
                  </a:lnTo>
                  <a:lnTo>
                    <a:pt x="103727" y="207318"/>
                  </a:lnTo>
                  <a:lnTo>
                    <a:pt x="155659" y="207318"/>
                  </a:lnTo>
                  <a:lnTo>
                    <a:pt x="155659" y="259250"/>
                  </a:lnTo>
                  <a:lnTo>
                    <a:pt x="207454" y="259250"/>
                  </a:lnTo>
                  <a:lnTo>
                    <a:pt x="207454" y="311045"/>
                  </a:lnTo>
                  <a:lnTo>
                    <a:pt x="259250" y="311045"/>
                  </a:lnTo>
                  <a:lnTo>
                    <a:pt x="259250" y="362840"/>
                  </a:lnTo>
                  <a:lnTo>
                    <a:pt x="311182" y="362840"/>
                  </a:lnTo>
                  <a:lnTo>
                    <a:pt x="311182" y="466568"/>
                  </a:lnTo>
                  <a:lnTo>
                    <a:pt x="362977" y="46656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2" name="Google Shape;3272;p39"/>
            <p:cNvSpPr/>
            <p:nvPr/>
          </p:nvSpPr>
          <p:spPr>
            <a:xfrm>
              <a:off x="9050370" y="3318849"/>
              <a:ext cx="51795" cy="259249"/>
            </a:xfrm>
            <a:custGeom>
              <a:rect b="b" l="l" r="r" t="t"/>
              <a:pathLst>
                <a:path extrusionOk="0" h="259249" w="51795">
                  <a:moveTo>
                    <a:pt x="0" y="0"/>
                  </a:moveTo>
                  <a:lnTo>
                    <a:pt x="51796" y="0"/>
                  </a:lnTo>
                  <a:lnTo>
                    <a:pt x="51796" y="259250"/>
                  </a:lnTo>
                  <a:lnTo>
                    <a:pt x="0" y="2592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3" name="Google Shape;3273;p39"/>
            <p:cNvSpPr/>
            <p:nvPr/>
          </p:nvSpPr>
          <p:spPr>
            <a:xfrm>
              <a:off x="10398415" y="3318849"/>
              <a:ext cx="51795" cy="51795"/>
            </a:xfrm>
            <a:custGeom>
              <a:rect b="b" l="l" r="r" t="t"/>
              <a:pathLst>
                <a:path extrusionOk="0" h="51795" w="51795">
                  <a:moveTo>
                    <a:pt x="0" y="0"/>
                  </a:moveTo>
                  <a:lnTo>
                    <a:pt x="51796" y="0"/>
                  </a:lnTo>
                  <a:lnTo>
                    <a:pt x="51796" y="51795"/>
                  </a:lnTo>
                  <a:lnTo>
                    <a:pt x="0" y="51795"/>
                  </a:lnTo>
                  <a:close/>
                </a:path>
              </a:pathLst>
            </a:custGeom>
            <a:solidFill>
              <a:srgbClr val="FFF4C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4" name="Google Shape;3274;p39"/>
            <p:cNvSpPr/>
            <p:nvPr/>
          </p:nvSpPr>
          <p:spPr>
            <a:xfrm>
              <a:off x="10450210" y="3266917"/>
              <a:ext cx="51795" cy="51795"/>
            </a:xfrm>
            <a:custGeom>
              <a:rect b="b" l="l" r="r" t="t"/>
              <a:pathLst>
                <a:path extrusionOk="0" h="51795" w="51795">
                  <a:moveTo>
                    <a:pt x="0" y="0"/>
                  </a:moveTo>
                  <a:lnTo>
                    <a:pt x="51795" y="0"/>
                  </a:lnTo>
                  <a:lnTo>
                    <a:pt x="51795"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5" name="Google Shape;3275;p39"/>
            <p:cNvSpPr/>
            <p:nvPr/>
          </p:nvSpPr>
          <p:spPr>
            <a:xfrm>
              <a:off x="9983643" y="290407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6" name="Google Shape;3276;p39"/>
            <p:cNvSpPr/>
            <p:nvPr/>
          </p:nvSpPr>
          <p:spPr>
            <a:xfrm>
              <a:off x="10450210" y="290407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7" name="Google Shape;3277;p39"/>
            <p:cNvSpPr/>
            <p:nvPr/>
          </p:nvSpPr>
          <p:spPr>
            <a:xfrm>
              <a:off x="10502142" y="2852145"/>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8" name="Google Shape;3278;p39"/>
            <p:cNvSpPr/>
            <p:nvPr/>
          </p:nvSpPr>
          <p:spPr>
            <a:xfrm>
              <a:off x="10502142" y="3007804"/>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9" name="Google Shape;3279;p39"/>
            <p:cNvSpPr/>
            <p:nvPr/>
          </p:nvSpPr>
          <p:spPr>
            <a:xfrm>
              <a:off x="10087370" y="3526167"/>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0" name="Google Shape;3280;p39"/>
            <p:cNvSpPr/>
            <p:nvPr/>
          </p:nvSpPr>
          <p:spPr>
            <a:xfrm>
              <a:off x="10035438" y="3578099"/>
              <a:ext cx="51795" cy="51795"/>
            </a:xfrm>
            <a:custGeom>
              <a:rect b="b" l="l" r="r" t="t"/>
              <a:pathLst>
                <a:path extrusionOk="0" h="51795" w="51795">
                  <a:moveTo>
                    <a:pt x="0" y="0"/>
                  </a:moveTo>
                  <a:lnTo>
                    <a:pt x="51796" y="0"/>
                  </a:lnTo>
                  <a:lnTo>
                    <a:pt x="51796"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1" name="Google Shape;3281;p39"/>
            <p:cNvSpPr/>
            <p:nvPr/>
          </p:nvSpPr>
          <p:spPr>
            <a:xfrm>
              <a:off x="9931847" y="3629894"/>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2" name="Google Shape;3282;p39"/>
            <p:cNvSpPr/>
            <p:nvPr/>
          </p:nvSpPr>
          <p:spPr>
            <a:xfrm>
              <a:off x="9828120" y="3681689"/>
              <a:ext cx="103727" cy="51795"/>
            </a:xfrm>
            <a:custGeom>
              <a:rect b="b" l="l" r="r" t="t"/>
              <a:pathLst>
                <a:path extrusionOk="0" h="51795" w="103727">
                  <a:moveTo>
                    <a:pt x="0" y="0"/>
                  </a:moveTo>
                  <a:lnTo>
                    <a:pt x="103728" y="0"/>
                  </a:lnTo>
                  <a:lnTo>
                    <a:pt x="103728"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3" name="Google Shape;3283;p39"/>
            <p:cNvSpPr/>
            <p:nvPr/>
          </p:nvSpPr>
          <p:spPr>
            <a:xfrm>
              <a:off x="9672598" y="3785417"/>
              <a:ext cx="51795" cy="103727"/>
            </a:xfrm>
            <a:custGeom>
              <a:rect b="b" l="l" r="r" t="t"/>
              <a:pathLst>
                <a:path extrusionOk="0" h="103727" w="51795">
                  <a:moveTo>
                    <a:pt x="0" y="0"/>
                  </a:moveTo>
                  <a:lnTo>
                    <a:pt x="51795" y="0"/>
                  </a:lnTo>
                  <a:lnTo>
                    <a:pt x="51795" y="103727"/>
                  </a:lnTo>
                  <a:lnTo>
                    <a:pt x="0" y="10372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4" name="Google Shape;3284;p39"/>
            <p:cNvSpPr/>
            <p:nvPr/>
          </p:nvSpPr>
          <p:spPr>
            <a:xfrm>
              <a:off x="9724393" y="3785417"/>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5" name="Google Shape;3285;p39"/>
            <p:cNvSpPr/>
            <p:nvPr/>
          </p:nvSpPr>
          <p:spPr>
            <a:xfrm>
              <a:off x="9828120" y="3733622"/>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6" name="Google Shape;3286;p39"/>
            <p:cNvSpPr/>
            <p:nvPr/>
          </p:nvSpPr>
          <p:spPr>
            <a:xfrm>
              <a:off x="9879915" y="3785417"/>
              <a:ext cx="103727" cy="51795"/>
            </a:xfrm>
            <a:custGeom>
              <a:rect b="b" l="l" r="r" t="t"/>
              <a:pathLst>
                <a:path extrusionOk="0" h="51795" w="103727">
                  <a:moveTo>
                    <a:pt x="0" y="0"/>
                  </a:moveTo>
                  <a:lnTo>
                    <a:pt x="103727" y="0"/>
                  </a:lnTo>
                  <a:lnTo>
                    <a:pt x="103727"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7" name="Google Shape;3287;p39"/>
            <p:cNvSpPr/>
            <p:nvPr/>
          </p:nvSpPr>
          <p:spPr>
            <a:xfrm>
              <a:off x="9776188" y="3837349"/>
              <a:ext cx="51795" cy="103727"/>
            </a:xfrm>
            <a:custGeom>
              <a:rect b="b" l="l" r="r" t="t"/>
              <a:pathLst>
                <a:path extrusionOk="0" h="103727" w="51795">
                  <a:moveTo>
                    <a:pt x="0" y="0"/>
                  </a:moveTo>
                  <a:lnTo>
                    <a:pt x="51796" y="0"/>
                  </a:lnTo>
                  <a:lnTo>
                    <a:pt x="51796" y="103727"/>
                  </a:lnTo>
                  <a:lnTo>
                    <a:pt x="0" y="10372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8" name="Google Shape;3288;p39"/>
            <p:cNvSpPr/>
            <p:nvPr/>
          </p:nvSpPr>
          <p:spPr>
            <a:xfrm>
              <a:off x="9879915" y="414839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9" name="Google Shape;3289;p39"/>
            <p:cNvSpPr/>
            <p:nvPr/>
          </p:nvSpPr>
          <p:spPr>
            <a:xfrm>
              <a:off x="9828120" y="4096462"/>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0" name="Google Shape;3290;p39"/>
            <p:cNvSpPr/>
            <p:nvPr/>
          </p:nvSpPr>
          <p:spPr>
            <a:xfrm>
              <a:off x="9724393" y="4044667"/>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1" name="Google Shape;3291;p39"/>
            <p:cNvSpPr/>
            <p:nvPr/>
          </p:nvSpPr>
          <p:spPr>
            <a:xfrm>
              <a:off x="10398415" y="3733622"/>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2" name="Google Shape;3292;p39"/>
            <p:cNvSpPr/>
            <p:nvPr/>
          </p:nvSpPr>
          <p:spPr>
            <a:xfrm>
              <a:off x="9361415" y="368168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3" name="Google Shape;3293;p39"/>
            <p:cNvSpPr/>
            <p:nvPr/>
          </p:nvSpPr>
          <p:spPr>
            <a:xfrm>
              <a:off x="9257825" y="383734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4" name="Google Shape;3294;p39"/>
            <p:cNvSpPr/>
            <p:nvPr/>
          </p:nvSpPr>
          <p:spPr>
            <a:xfrm>
              <a:off x="9154098" y="3785417"/>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5" name="Google Shape;3295;p39"/>
            <p:cNvSpPr/>
            <p:nvPr/>
          </p:nvSpPr>
          <p:spPr>
            <a:xfrm>
              <a:off x="9050370" y="3733622"/>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6" name="Google Shape;3296;p39"/>
            <p:cNvSpPr/>
            <p:nvPr/>
          </p:nvSpPr>
          <p:spPr>
            <a:xfrm>
              <a:off x="8946643" y="368168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7" name="Google Shape;3297;p39"/>
            <p:cNvSpPr/>
            <p:nvPr/>
          </p:nvSpPr>
          <p:spPr>
            <a:xfrm>
              <a:off x="8843053" y="357809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8" name="Google Shape;3298;p39"/>
            <p:cNvSpPr/>
            <p:nvPr/>
          </p:nvSpPr>
          <p:spPr>
            <a:xfrm>
              <a:off x="8894848" y="362989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9" name="Google Shape;3299;p39"/>
            <p:cNvSpPr/>
            <p:nvPr/>
          </p:nvSpPr>
          <p:spPr>
            <a:xfrm>
              <a:off x="9309620" y="3629894"/>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0" name="Google Shape;3300;p39"/>
            <p:cNvSpPr/>
            <p:nvPr/>
          </p:nvSpPr>
          <p:spPr>
            <a:xfrm>
              <a:off x="9257825" y="357809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1" name="Google Shape;3301;p39"/>
            <p:cNvSpPr/>
            <p:nvPr/>
          </p:nvSpPr>
          <p:spPr>
            <a:xfrm>
              <a:off x="9205893" y="3526167"/>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2" name="Google Shape;3302;p39"/>
            <p:cNvSpPr/>
            <p:nvPr/>
          </p:nvSpPr>
          <p:spPr>
            <a:xfrm>
              <a:off x="9154098" y="3422577"/>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3" name="Google Shape;3303;p39"/>
            <p:cNvSpPr/>
            <p:nvPr/>
          </p:nvSpPr>
          <p:spPr>
            <a:xfrm>
              <a:off x="9102166" y="331884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4" name="Google Shape;3304;p39"/>
            <p:cNvSpPr/>
            <p:nvPr/>
          </p:nvSpPr>
          <p:spPr>
            <a:xfrm>
              <a:off x="9828120" y="3940939"/>
              <a:ext cx="51795" cy="51795"/>
            </a:xfrm>
            <a:custGeom>
              <a:rect b="b" l="l" r="r" t="t"/>
              <a:pathLst>
                <a:path extrusionOk="0" h="51795" w="51795">
                  <a:moveTo>
                    <a:pt x="0" y="0"/>
                  </a:moveTo>
                  <a:lnTo>
                    <a:pt x="51796" y="0"/>
                  </a:lnTo>
                  <a:lnTo>
                    <a:pt x="51796"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5" name="Google Shape;3305;p39"/>
            <p:cNvSpPr/>
            <p:nvPr/>
          </p:nvSpPr>
          <p:spPr>
            <a:xfrm>
              <a:off x="9983643" y="445943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6" name="Google Shape;3306;p39"/>
            <p:cNvSpPr/>
            <p:nvPr/>
          </p:nvSpPr>
          <p:spPr>
            <a:xfrm>
              <a:off x="10242892" y="4459439"/>
              <a:ext cx="51795" cy="51795"/>
            </a:xfrm>
            <a:custGeom>
              <a:rect b="b" l="l" r="r" t="t"/>
              <a:pathLst>
                <a:path extrusionOk="0" h="51795" w="51795">
                  <a:moveTo>
                    <a:pt x="0" y="0"/>
                  </a:moveTo>
                  <a:lnTo>
                    <a:pt x="51796" y="0"/>
                  </a:lnTo>
                  <a:lnTo>
                    <a:pt x="51796"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7" name="Google Shape;3307;p39"/>
            <p:cNvSpPr/>
            <p:nvPr/>
          </p:nvSpPr>
          <p:spPr>
            <a:xfrm>
              <a:off x="9983643" y="3837349"/>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8" name="Google Shape;3308;p39"/>
            <p:cNvSpPr/>
            <p:nvPr/>
          </p:nvSpPr>
          <p:spPr>
            <a:xfrm>
              <a:off x="10139165" y="3733622"/>
              <a:ext cx="51795" cy="51795"/>
            </a:xfrm>
            <a:custGeom>
              <a:rect b="b" l="l" r="r" t="t"/>
              <a:pathLst>
                <a:path extrusionOk="0" h="51795" w="51795">
                  <a:moveTo>
                    <a:pt x="0" y="0"/>
                  </a:moveTo>
                  <a:lnTo>
                    <a:pt x="51796" y="0"/>
                  </a:lnTo>
                  <a:lnTo>
                    <a:pt x="51796"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9" name="Google Shape;3309;p39"/>
            <p:cNvSpPr/>
            <p:nvPr/>
          </p:nvSpPr>
          <p:spPr>
            <a:xfrm>
              <a:off x="9568870" y="394093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0" name="Google Shape;3310;p39"/>
            <p:cNvSpPr/>
            <p:nvPr/>
          </p:nvSpPr>
          <p:spPr>
            <a:xfrm>
              <a:off x="9620665" y="3992871"/>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1" name="Google Shape;3311;p39"/>
            <p:cNvSpPr/>
            <p:nvPr/>
          </p:nvSpPr>
          <p:spPr>
            <a:xfrm>
              <a:off x="10087370" y="3681689"/>
              <a:ext cx="51795" cy="51795"/>
            </a:xfrm>
            <a:custGeom>
              <a:rect b="b" l="l" r="r" t="t"/>
              <a:pathLst>
                <a:path extrusionOk="0" h="51795" w="51795">
                  <a:moveTo>
                    <a:pt x="0" y="0"/>
                  </a:moveTo>
                  <a:lnTo>
                    <a:pt x="51795" y="0"/>
                  </a:lnTo>
                  <a:lnTo>
                    <a:pt x="51795"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2" name="Google Shape;3312;p39"/>
            <p:cNvSpPr/>
            <p:nvPr/>
          </p:nvSpPr>
          <p:spPr>
            <a:xfrm>
              <a:off x="9931847" y="3681689"/>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3" name="Google Shape;3313;p39"/>
            <p:cNvSpPr/>
            <p:nvPr/>
          </p:nvSpPr>
          <p:spPr>
            <a:xfrm>
              <a:off x="10035438" y="3629894"/>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4" name="Google Shape;3314;p39"/>
            <p:cNvSpPr/>
            <p:nvPr/>
          </p:nvSpPr>
          <p:spPr>
            <a:xfrm>
              <a:off x="10139165" y="3474372"/>
              <a:ext cx="51795" cy="51795"/>
            </a:xfrm>
            <a:custGeom>
              <a:rect b="b" l="l" r="r" t="t"/>
              <a:pathLst>
                <a:path extrusionOk="0" h="51795" w="51795">
                  <a:moveTo>
                    <a:pt x="0" y="0"/>
                  </a:moveTo>
                  <a:lnTo>
                    <a:pt x="51796" y="0"/>
                  </a:lnTo>
                  <a:lnTo>
                    <a:pt x="51796" y="51795"/>
                  </a:lnTo>
                  <a:lnTo>
                    <a:pt x="0" y="5179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5" name="Google Shape;3315;p39"/>
            <p:cNvSpPr/>
            <p:nvPr/>
          </p:nvSpPr>
          <p:spPr>
            <a:xfrm>
              <a:off x="9620665" y="3889144"/>
              <a:ext cx="51795" cy="51795"/>
            </a:xfrm>
            <a:custGeom>
              <a:rect b="b" l="l" r="r" t="t"/>
              <a:pathLst>
                <a:path extrusionOk="0" h="51795" w="51795">
                  <a:moveTo>
                    <a:pt x="0" y="0"/>
                  </a:moveTo>
                  <a:lnTo>
                    <a:pt x="51795" y="0"/>
                  </a:lnTo>
                  <a:lnTo>
                    <a:pt x="51795"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6" name="Google Shape;3316;p39"/>
            <p:cNvSpPr/>
            <p:nvPr/>
          </p:nvSpPr>
          <p:spPr>
            <a:xfrm>
              <a:off x="9724393" y="3733622"/>
              <a:ext cx="103727" cy="51795"/>
            </a:xfrm>
            <a:custGeom>
              <a:rect b="b" l="l" r="r" t="t"/>
              <a:pathLst>
                <a:path extrusionOk="0" h="51795" w="103727">
                  <a:moveTo>
                    <a:pt x="0" y="0"/>
                  </a:moveTo>
                  <a:lnTo>
                    <a:pt x="103727" y="0"/>
                  </a:lnTo>
                  <a:lnTo>
                    <a:pt x="103727" y="51795"/>
                  </a:lnTo>
                  <a:lnTo>
                    <a:pt x="0" y="5179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7" name="Google Shape;3317;p39"/>
            <p:cNvSpPr/>
            <p:nvPr/>
          </p:nvSpPr>
          <p:spPr>
            <a:xfrm>
              <a:off x="10294688" y="3578099"/>
              <a:ext cx="51795" cy="207454"/>
            </a:xfrm>
            <a:custGeom>
              <a:rect b="b" l="l" r="r" t="t"/>
              <a:pathLst>
                <a:path extrusionOk="0" h="207454" w="51795">
                  <a:moveTo>
                    <a:pt x="0" y="0"/>
                  </a:moveTo>
                  <a:lnTo>
                    <a:pt x="51795" y="0"/>
                  </a:lnTo>
                  <a:lnTo>
                    <a:pt x="51795" y="207455"/>
                  </a:lnTo>
                  <a:lnTo>
                    <a:pt x="0" y="20745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8" name="Google Shape;3318;p39"/>
            <p:cNvSpPr/>
            <p:nvPr/>
          </p:nvSpPr>
          <p:spPr>
            <a:xfrm>
              <a:off x="10346620" y="3422577"/>
              <a:ext cx="51795" cy="155522"/>
            </a:xfrm>
            <a:custGeom>
              <a:rect b="b" l="l" r="r" t="t"/>
              <a:pathLst>
                <a:path extrusionOk="0" h="155522" w="51795">
                  <a:moveTo>
                    <a:pt x="0" y="0"/>
                  </a:moveTo>
                  <a:lnTo>
                    <a:pt x="51795" y="0"/>
                  </a:lnTo>
                  <a:lnTo>
                    <a:pt x="51795" y="155522"/>
                  </a:lnTo>
                  <a:lnTo>
                    <a:pt x="0" y="15552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9" name="Google Shape;3319;p39"/>
            <p:cNvSpPr/>
            <p:nvPr/>
          </p:nvSpPr>
          <p:spPr>
            <a:xfrm>
              <a:off x="10242892" y="3785417"/>
              <a:ext cx="51795" cy="103727"/>
            </a:xfrm>
            <a:custGeom>
              <a:rect b="b" l="l" r="r" t="t"/>
              <a:pathLst>
                <a:path extrusionOk="0" h="103727" w="51795">
                  <a:moveTo>
                    <a:pt x="0" y="0"/>
                  </a:moveTo>
                  <a:lnTo>
                    <a:pt x="51796" y="0"/>
                  </a:lnTo>
                  <a:lnTo>
                    <a:pt x="51796" y="103727"/>
                  </a:lnTo>
                  <a:lnTo>
                    <a:pt x="0" y="103727"/>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0" name="Google Shape;3320;p39"/>
            <p:cNvSpPr/>
            <p:nvPr/>
          </p:nvSpPr>
          <p:spPr>
            <a:xfrm>
              <a:off x="10190960" y="3889144"/>
              <a:ext cx="51795" cy="103727"/>
            </a:xfrm>
            <a:custGeom>
              <a:rect b="b" l="l" r="r" t="t"/>
              <a:pathLst>
                <a:path extrusionOk="0" h="103727" w="51795">
                  <a:moveTo>
                    <a:pt x="0" y="0"/>
                  </a:moveTo>
                  <a:lnTo>
                    <a:pt x="51795" y="0"/>
                  </a:lnTo>
                  <a:lnTo>
                    <a:pt x="51795" y="103727"/>
                  </a:lnTo>
                  <a:lnTo>
                    <a:pt x="0" y="103727"/>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1" name="Google Shape;3321;p39"/>
            <p:cNvSpPr/>
            <p:nvPr/>
          </p:nvSpPr>
          <p:spPr>
            <a:xfrm>
              <a:off x="10139165" y="3992871"/>
              <a:ext cx="51795" cy="51795"/>
            </a:xfrm>
            <a:custGeom>
              <a:rect b="b" l="l" r="r" t="t"/>
              <a:pathLst>
                <a:path extrusionOk="0" h="51795" w="51795">
                  <a:moveTo>
                    <a:pt x="0" y="0"/>
                  </a:moveTo>
                  <a:lnTo>
                    <a:pt x="51796" y="0"/>
                  </a:lnTo>
                  <a:lnTo>
                    <a:pt x="51796" y="51795"/>
                  </a:lnTo>
                  <a:lnTo>
                    <a:pt x="0" y="517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5" name="Shape 3325"/>
        <p:cNvGrpSpPr/>
        <p:nvPr/>
      </p:nvGrpSpPr>
      <p:grpSpPr>
        <a:xfrm>
          <a:off x="0" y="0"/>
          <a:ext cx="0" cy="0"/>
          <a:chOff x="0" y="0"/>
          <a:chExt cx="0" cy="0"/>
        </a:xfrm>
      </p:grpSpPr>
      <p:sp>
        <p:nvSpPr>
          <p:cNvPr id="3326" name="Google Shape;3326;p40"/>
          <p:cNvSpPr txBox="1"/>
          <p:nvPr>
            <p:ph idx="1" type="body"/>
          </p:nvPr>
        </p:nvSpPr>
        <p:spPr>
          <a:xfrm>
            <a:off x="713225" y="1073075"/>
            <a:ext cx="7717500" cy="3495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4C2A19"/>
              </a:buClr>
              <a:buSzPts val="1100"/>
              <a:buFont typeface="Arial"/>
              <a:buNone/>
            </a:pPr>
            <a:r>
              <a:rPr lang="en" sz="1100"/>
              <a:t>Did you like the resources used in this template? Get them on these websites:</a:t>
            </a:r>
            <a:endParaRPr sz="1100"/>
          </a:p>
          <a:p>
            <a:pPr indent="0" lvl="0" marL="0" rtl="0" algn="l">
              <a:spcBef>
                <a:spcPts val="1000"/>
              </a:spcBef>
              <a:spcAft>
                <a:spcPts val="0"/>
              </a:spcAft>
              <a:buNone/>
            </a:pPr>
            <a:r>
              <a:rPr lang="en">
                <a:latin typeface="Press Start 2P"/>
                <a:ea typeface="Press Start 2P"/>
                <a:cs typeface="Press Start 2P"/>
                <a:sym typeface="Press Start 2P"/>
              </a:rPr>
              <a:t>VECTORS</a:t>
            </a:r>
            <a:endParaRPr>
              <a:latin typeface="Press Start 2P"/>
              <a:ea typeface="Press Start 2P"/>
              <a:cs typeface="Press Start 2P"/>
              <a:sym typeface="Press Start 2P"/>
            </a:endParaRPr>
          </a:p>
          <a:p>
            <a:pPr indent="-298450" lvl="0" marL="457200" rtl="0" algn="l">
              <a:spcBef>
                <a:spcPts val="1000"/>
              </a:spcBef>
              <a:spcAft>
                <a:spcPts val="0"/>
              </a:spcAft>
              <a:buSzPts val="1100"/>
              <a:buFont typeface="Archivo"/>
              <a:buChar char="■"/>
            </a:pPr>
            <a:r>
              <a:rPr lang="en" sz="1100" u="sng">
                <a:solidFill>
                  <a:schemeClr val="hlink"/>
                </a:solidFill>
                <a:hlinkClick r:id="rId3"/>
              </a:rPr>
              <a:t>Pixel art </a:t>
            </a:r>
            <a:r>
              <a:rPr lang="en" sz="1100" u="sng">
                <a:solidFill>
                  <a:schemeClr val="hlink"/>
                </a:solidFill>
                <a:hlinkClick r:id="rId4"/>
              </a:rPr>
              <a:t>mystical elements collection</a:t>
            </a:r>
            <a:endParaRPr/>
          </a:p>
          <a:p>
            <a:pPr indent="-298450" lvl="0" marL="457200" rtl="0" algn="l">
              <a:spcBef>
                <a:spcPts val="0"/>
              </a:spcBef>
              <a:spcAft>
                <a:spcPts val="0"/>
              </a:spcAft>
              <a:buSzPts val="1100"/>
              <a:buChar char="■"/>
            </a:pPr>
            <a:r>
              <a:rPr lang="en" sz="1100" u="sng">
                <a:solidFill>
                  <a:schemeClr val="hlink"/>
                </a:solidFill>
                <a:hlinkClick r:id="rId5"/>
              </a:rPr>
              <a:t>Magic pixel icons</a:t>
            </a:r>
            <a:endParaRPr sz="1100"/>
          </a:p>
          <a:p>
            <a:pPr indent="0" lvl="0" marL="0" rtl="0" algn="l">
              <a:spcBef>
                <a:spcPts val="1000"/>
              </a:spcBef>
              <a:spcAft>
                <a:spcPts val="0"/>
              </a:spcAft>
              <a:buNone/>
            </a:pPr>
            <a:r>
              <a:rPr lang="en">
                <a:latin typeface="Press Start 2P"/>
                <a:ea typeface="Press Start 2P"/>
                <a:cs typeface="Press Start 2P"/>
                <a:sym typeface="Press Start 2P"/>
              </a:rPr>
              <a:t>PHOTOS</a:t>
            </a:r>
            <a:endParaRPr>
              <a:latin typeface="Press Start 2P"/>
              <a:ea typeface="Press Start 2P"/>
              <a:cs typeface="Press Start 2P"/>
              <a:sym typeface="Press Start 2P"/>
            </a:endParaRPr>
          </a:p>
          <a:p>
            <a:pPr indent="-298450" lvl="0" marL="457200" rtl="0" algn="l">
              <a:spcBef>
                <a:spcPts val="1000"/>
              </a:spcBef>
              <a:spcAft>
                <a:spcPts val="0"/>
              </a:spcAft>
              <a:buSzPts val="1100"/>
              <a:buFont typeface="Archivo"/>
              <a:buChar char="■"/>
            </a:pPr>
            <a:r>
              <a:rPr lang="en" sz="1100" u="sng">
                <a:solidFill>
                  <a:schemeClr val="hlink"/>
                </a:solidFill>
                <a:hlinkClick r:id="rId6"/>
              </a:rPr>
              <a:t>Medium shot employees working</a:t>
            </a:r>
            <a:endParaRPr sz="1100"/>
          </a:p>
          <a:p>
            <a:pPr indent="-298450" lvl="0" marL="457200" rtl="0" algn="l">
              <a:spcBef>
                <a:spcPts val="0"/>
              </a:spcBef>
              <a:spcAft>
                <a:spcPts val="0"/>
              </a:spcAft>
              <a:buSzPts val="1100"/>
              <a:buChar char="■"/>
            </a:pPr>
            <a:r>
              <a:rPr lang="en" sz="1100" u="sng">
                <a:solidFill>
                  <a:schemeClr val="hlink"/>
                </a:solidFill>
                <a:hlinkClick r:id="rId7"/>
              </a:rPr>
              <a:t>Medium shot business woman with post its</a:t>
            </a:r>
            <a:endParaRPr sz="1100"/>
          </a:p>
          <a:p>
            <a:pPr indent="-298450" lvl="0" marL="457200" rtl="0" algn="l">
              <a:spcBef>
                <a:spcPts val="0"/>
              </a:spcBef>
              <a:spcAft>
                <a:spcPts val="0"/>
              </a:spcAft>
              <a:buSzPts val="1100"/>
              <a:buChar char="■"/>
            </a:pPr>
            <a:r>
              <a:rPr lang="en" sz="1100" u="sng">
                <a:solidFill>
                  <a:schemeClr val="hlink"/>
                </a:solidFill>
                <a:hlinkClick r:id="rId8"/>
              </a:rPr>
              <a:t>Medium shot people discussing business plan</a:t>
            </a:r>
            <a:endParaRPr sz="1100"/>
          </a:p>
        </p:txBody>
      </p:sp>
      <p:sp>
        <p:nvSpPr>
          <p:cNvPr id="3327" name="Google Shape;3327;p40"/>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31" name="Shape 3331"/>
        <p:cNvGrpSpPr/>
        <p:nvPr/>
      </p:nvGrpSpPr>
      <p:grpSpPr>
        <a:xfrm>
          <a:off x="0" y="0"/>
          <a:ext cx="0" cy="0"/>
          <a:chOff x="0" y="0"/>
          <a:chExt cx="0" cy="0"/>
        </a:xfrm>
      </p:grpSpPr>
      <p:sp>
        <p:nvSpPr>
          <p:cNvPr id="3332" name="Google Shape;3332;p4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333" name="Google Shape;3333;p41"/>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37" name="Shape 3337"/>
        <p:cNvGrpSpPr/>
        <p:nvPr/>
      </p:nvGrpSpPr>
      <p:grpSpPr>
        <a:xfrm>
          <a:off x="0" y="0"/>
          <a:ext cx="0" cy="0"/>
          <a:chOff x="0" y="0"/>
          <a:chExt cx="0" cy="0"/>
        </a:xfrm>
      </p:grpSpPr>
      <p:sp>
        <p:nvSpPr>
          <p:cNvPr id="3338" name="Google Shape;3338;p42"/>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3339" name="Google Shape;3339;p4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43" name="Shape 3343"/>
        <p:cNvGrpSpPr/>
        <p:nvPr/>
      </p:nvGrpSpPr>
      <p:grpSpPr>
        <a:xfrm>
          <a:off x="0" y="0"/>
          <a:ext cx="0" cy="0"/>
          <a:chOff x="0" y="0"/>
          <a:chExt cx="0" cy="0"/>
        </a:xfrm>
      </p:grpSpPr>
      <p:sp>
        <p:nvSpPr>
          <p:cNvPr id="3344" name="Google Shape;3344;p43"/>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rgbClr val="FFFFFF"/>
                </a:solidFill>
              </a:rPr>
              <a:t>Press Start 2P</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u="sng">
                <a:solidFill>
                  <a:srgbClr val="FFFFFF"/>
                </a:solidFill>
                <a:hlinkClick r:id="rId3">
                  <a:extLst>
                    <a:ext uri="{A12FA001-AC4F-418D-AE19-62706E023703}">
                      <ahyp:hlinkClr val="tx"/>
                    </a:ext>
                  </a:extLst>
                </a:hlinkClick>
              </a:rPr>
              <a:t>https://fonts.google.com/specimen/Press+Start+2P</a:t>
            </a:r>
            <a:r>
              <a:rPr lang="en" sz="1100">
                <a:solidFill>
                  <a:srgbClr val="FFFFFF"/>
                </a:solidFill>
              </a:rPr>
              <a:t>)</a:t>
            </a:r>
            <a:endParaRPr sz="1100">
              <a:solidFill>
                <a:srgbClr val="FFFFFF"/>
              </a:solidFill>
            </a:endParaRPr>
          </a:p>
          <a:p>
            <a:pPr indent="0" lvl="0" marL="0" rtl="0" algn="ctr">
              <a:lnSpc>
                <a:spcPct val="100000"/>
              </a:lnSpc>
              <a:spcBef>
                <a:spcPts val="0"/>
              </a:spcBef>
              <a:spcAft>
                <a:spcPts val="0"/>
              </a:spcAft>
              <a:buNone/>
            </a:pPr>
            <a:r>
              <a:t/>
            </a:r>
            <a:endParaRPr sz="1100">
              <a:solidFill>
                <a:srgbClr val="FFFFFF"/>
              </a:solidFill>
            </a:endParaRPr>
          </a:p>
          <a:p>
            <a:pPr indent="0" lvl="0" marL="0" rtl="0" algn="ctr">
              <a:lnSpc>
                <a:spcPct val="100000"/>
              </a:lnSpc>
              <a:spcBef>
                <a:spcPts val="0"/>
              </a:spcBef>
              <a:spcAft>
                <a:spcPts val="0"/>
              </a:spcAft>
              <a:buNone/>
            </a:pPr>
            <a:r>
              <a:rPr b="1" lang="en" sz="1100">
                <a:solidFill>
                  <a:srgbClr val="FFFFFF"/>
                </a:solidFill>
              </a:rPr>
              <a:t>Archivo</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u="sng">
                <a:solidFill>
                  <a:srgbClr val="FFFFFF"/>
                </a:solidFill>
                <a:hlinkClick r:id="rId4">
                  <a:extLst>
                    <a:ext uri="{A12FA001-AC4F-418D-AE19-62706E023703}">
                      <ahyp:hlinkClr val="tx"/>
                    </a:ext>
                  </a:extLst>
                </a:hlinkClick>
              </a:rPr>
              <a:t>https://fonts.google.com/specimen/Archivo</a:t>
            </a:r>
            <a:r>
              <a:rPr lang="en" sz="1100">
                <a:solidFill>
                  <a:srgbClr val="FFFFFF"/>
                </a:solidFill>
              </a:rPr>
              <a:t>)</a:t>
            </a:r>
            <a:endParaRPr sz="1100">
              <a:solidFill>
                <a:srgbClr val="FFFFFF"/>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3345" name="Google Shape;3345;p43"/>
          <p:cNvSpPr/>
          <p:nvPr/>
        </p:nvSpPr>
        <p:spPr>
          <a:xfrm>
            <a:off x="2052650" y="2947175"/>
            <a:ext cx="791400" cy="754200"/>
          </a:xfrm>
          <a:prstGeom prst="roundRect">
            <a:avLst>
              <a:gd fmla="val 16667" name="adj"/>
            </a:avLst>
          </a:prstGeom>
          <a:solidFill>
            <a:srgbClr val="F8F8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3"/>
          <p:cNvSpPr/>
          <p:nvPr/>
        </p:nvSpPr>
        <p:spPr>
          <a:xfrm>
            <a:off x="3114470" y="2947175"/>
            <a:ext cx="791400" cy="754200"/>
          </a:xfrm>
          <a:prstGeom prst="roundRect">
            <a:avLst>
              <a:gd fmla="val 16667" name="adj"/>
            </a:avLst>
          </a:prstGeom>
          <a:solidFill>
            <a:srgbClr val="1B1B1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3"/>
          <p:cNvSpPr/>
          <p:nvPr/>
        </p:nvSpPr>
        <p:spPr>
          <a:xfrm>
            <a:off x="4176289" y="2947175"/>
            <a:ext cx="791400" cy="754200"/>
          </a:xfrm>
          <a:prstGeom prst="roundRect">
            <a:avLst>
              <a:gd fmla="val 16667" name="adj"/>
            </a:avLst>
          </a:prstGeom>
          <a:solidFill>
            <a:srgbClr val="5959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3"/>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#f8f8f8</a:t>
            </a:r>
            <a:endParaRPr sz="1000"/>
          </a:p>
        </p:txBody>
      </p:sp>
      <p:sp>
        <p:nvSpPr>
          <p:cNvPr id="3349" name="Google Shape;3349;p43"/>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 #1b1b1b</a:t>
            </a:r>
            <a:endParaRPr sz="1000">
              <a:solidFill>
                <a:srgbClr val="FFFFFF"/>
              </a:solidFill>
            </a:endParaRPr>
          </a:p>
        </p:txBody>
      </p:sp>
      <p:sp>
        <p:nvSpPr>
          <p:cNvPr id="3350" name="Google Shape;3350;p43"/>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#595959</a:t>
            </a:r>
            <a:endParaRPr sz="1000">
              <a:solidFill>
                <a:srgbClr val="FFFFFF"/>
              </a:solidFill>
            </a:endParaRPr>
          </a:p>
        </p:txBody>
      </p:sp>
      <p:sp>
        <p:nvSpPr>
          <p:cNvPr id="3351" name="Google Shape;3351;p43"/>
          <p:cNvSpPr/>
          <p:nvPr/>
        </p:nvSpPr>
        <p:spPr>
          <a:xfrm>
            <a:off x="5238125" y="2947175"/>
            <a:ext cx="791400" cy="754200"/>
          </a:xfrm>
          <a:prstGeom prst="roundRect">
            <a:avLst>
              <a:gd fmla="val 16667" name="adj"/>
            </a:avLst>
          </a:prstGeom>
          <a:solidFill>
            <a:srgbClr val="F1C23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3"/>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#f1c232</a:t>
            </a:r>
            <a:endParaRPr sz="1000"/>
          </a:p>
        </p:txBody>
      </p:sp>
      <p:sp>
        <p:nvSpPr>
          <p:cNvPr id="3353" name="Google Shape;3353;p43"/>
          <p:cNvSpPr/>
          <p:nvPr/>
        </p:nvSpPr>
        <p:spPr>
          <a:xfrm>
            <a:off x="2583563" y="3878275"/>
            <a:ext cx="791400" cy="754200"/>
          </a:xfrm>
          <a:prstGeom prst="roundRect">
            <a:avLst>
              <a:gd fmla="val 16667" name="adj"/>
            </a:avLst>
          </a:prstGeom>
          <a:solidFill>
            <a:srgbClr val="FFF2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3"/>
          <p:cNvSpPr/>
          <p:nvPr/>
        </p:nvSpPr>
        <p:spPr>
          <a:xfrm>
            <a:off x="3645382" y="3878275"/>
            <a:ext cx="791400" cy="754200"/>
          </a:xfrm>
          <a:prstGeom prst="roundRect">
            <a:avLst>
              <a:gd fmla="val 16667" name="adj"/>
            </a:avLst>
          </a:prstGeom>
          <a:solidFill>
            <a:srgbClr val="CC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3"/>
          <p:cNvSpPr/>
          <p:nvPr/>
        </p:nvSpPr>
        <p:spPr>
          <a:xfrm>
            <a:off x="4707202" y="3878275"/>
            <a:ext cx="791400" cy="754200"/>
          </a:xfrm>
          <a:prstGeom prst="roundRect">
            <a:avLst>
              <a:gd fmla="val 16667" name="adj"/>
            </a:avLst>
          </a:prstGeom>
          <a:solidFill>
            <a:srgbClr val="05349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3"/>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#fff2cc</a:t>
            </a:r>
            <a:endParaRPr sz="1000"/>
          </a:p>
        </p:txBody>
      </p:sp>
      <p:sp>
        <p:nvSpPr>
          <p:cNvPr id="3357" name="Google Shape;3357;p43"/>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#cc0000</a:t>
            </a:r>
            <a:endParaRPr sz="1000">
              <a:solidFill>
                <a:srgbClr val="FFFFFF"/>
              </a:solidFill>
            </a:endParaRPr>
          </a:p>
        </p:txBody>
      </p:sp>
      <p:sp>
        <p:nvSpPr>
          <p:cNvPr id="3358" name="Google Shape;3358;p43"/>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#05349b</a:t>
            </a:r>
            <a:endParaRPr sz="1000">
              <a:solidFill>
                <a:srgbClr val="FFFFFF"/>
              </a:solidFill>
            </a:endParaRPr>
          </a:p>
        </p:txBody>
      </p:sp>
      <p:sp>
        <p:nvSpPr>
          <p:cNvPr id="3359" name="Google Shape;3359;p43"/>
          <p:cNvSpPr/>
          <p:nvPr/>
        </p:nvSpPr>
        <p:spPr>
          <a:xfrm>
            <a:off x="5769038" y="3878275"/>
            <a:ext cx="791400" cy="754200"/>
          </a:xfrm>
          <a:prstGeom prst="roundRect">
            <a:avLst>
              <a:gd fmla="val 16667" name="adj"/>
            </a:avLst>
          </a:prstGeom>
          <a:solidFill>
            <a:srgbClr val="B1AAF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3"/>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#b1aaf2</a:t>
            </a:r>
            <a:endParaRPr sz="1000"/>
          </a:p>
        </p:txBody>
      </p:sp>
      <p:sp>
        <p:nvSpPr>
          <p:cNvPr id="3361" name="Google Shape;3361;p43"/>
          <p:cNvSpPr/>
          <p:nvPr/>
        </p:nvSpPr>
        <p:spPr>
          <a:xfrm>
            <a:off x="6299950" y="2947175"/>
            <a:ext cx="791400" cy="754200"/>
          </a:xfrm>
          <a:prstGeom prst="roundRect">
            <a:avLst>
              <a:gd fmla="val 16667" name="adj"/>
            </a:avLst>
          </a:prstGeom>
          <a:solidFill>
            <a:srgbClr val="FF99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3"/>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 #ff9900</a:t>
            </a:r>
            <a:endParaRPr sz="1000">
              <a:solidFill>
                <a:srgbClr val="FFFFFF"/>
              </a:solidFill>
            </a:endParaRPr>
          </a:p>
        </p:txBody>
      </p:sp>
      <p:sp>
        <p:nvSpPr>
          <p:cNvPr id="3363" name="Google Shape;3363;p4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67" name="Shape 3367"/>
        <p:cNvGrpSpPr/>
        <p:nvPr/>
      </p:nvGrpSpPr>
      <p:grpSpPr>
        <a:xfrm>
          <a:off x="0" y="0"/>
          <a:ext cx="0" cy="0"/>
          <a:chOff x="0" y="0"/>
          <a:chExt cx="0" cy="0"/>
        </a:xfrm>
      </p:grpSpPr>
      <p:sp>
        <p:nvSpPr>
          <p:cNvPr id="3368" name="Google Shape;3368;p44"/>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3369" name="Google Shape;3369;p4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3370" name="Google Shape;3370;p4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371" name="Google Shape;3371;p4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3372" name="Google Shape;3372;p4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3373" name="Google Shape;3373;p4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3374" name="Google Shape;3374;p4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3375" name="Google Shape;3375;p4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376" name="Google Shape;3376;p4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377" name="Google Shape;3377;p4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378" name="Google Shape;3378;p4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379" name="Google Shape;3379;p4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27"/>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468" name="Google Shape;468;p27"/>
          <p:cNvGraphicFramePr/>
          <p:nvPr/>
        </p:nvGraphicFramePr>
        <p:xfrm>
          <a:off x="706238" y="1628125"/>
          <a:ext cx="3000000" cy="3000000"/>
        </p:xfrm>
        <a:graphic>
          <a:graphicData uri="http://schemas.openxmlformats.org/drawingml/2006/table">
            <a:tbl>
              <a:tblPr>
                <a:noFill/>
                <a:tableStyleId>{95027AA6-F7D1-47D5-87C6-7C650EA8427B}</a:tableStyleId>
              </a:tblPr>
              <a:tblGrid>
                <a:gridCol w="2713100"/>
                <a:gridCol w="5000075"/>
              </a:tblGrid>
              <a:tr h="384300">
                <a:tc>
                  <a:txBody>
                    <a:bodyPr/>
                    <a:lstStyle/>
                    <a:p>
                      <a:pPr indent="0" lvl="0" marL="0" rtl="0" algn="l">
                        <a:spcBef>
                          <a:spcPts val="0"/>
                        </a:spcBef>
                        <a:spcAft>
                          <a:spcPts val="0"/>
                        </a:spcAft>
                        <a:buNone/>
                      </a:pPr>
                      <a:r>
                        <a:rPr lang="en" sz="700" u="sng">
                          <a:solidFill>
                            <a:schemeClr val="lt1"/>
                          </a:solidFill>
                          <a:latin typeface="Press Start 2P"/>
                          <a:ea typeface="Press Start 2P"/>
                          <a:cs typeface="Press Start 2P"/>
                          <a:sym typeface="Press Start 2P"/>
                          <a:hlinkClick action="ppaction://hlinksldjump" r:id="rId3">
                            <a:extLst>
                              <a:ext uri="{A12FA001-AC4F-418D-AE19-62706E023703}">
                                <ahyp:hlinkClr val="tx"/>
                              </a:ext>
                            </a:extLst>
                          </a:hlinkClick>
                        </a:rPr>
                        <a:t>FONTS</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Archivo"/>
                          <a:ea typeface="Archivo"/>
                          <a:cs typeface="Archivo"/>
                          <a:sym typeface="Archivo"/>
                        </a:rPr>
                        <a:t>To view this template correctly in PowerPoint, download and install the fonts we used</a:t>
                      </a:r>
                      <a:endParaRPr sz="1000">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4300">
                <a:tc>
                  <a:txBody>
                    <a:bodyPr/>
                    <a:lstStyle/>
                    <a:p>
                      <a:pPr indent="0" lvl="0" marL="0" rtl="0" algn="l">
                        <a:spcBef>
                          <a:spcPts val="0"/>
                        </a:spcBef>
                        <a:spcAft>
                          <a:spcPts val="0"/>
                        </a:spcAft>
                        <a:buNone/>
                      </a:pPr>
                      <a:r>
                        <a:rPr lang="en" sz="700" u="sng">
                          <a:solidFill>
                            <a:schemeClr val="lt1"/>
                          </a:solidFill>
                          <a:latin typeface="Press Start 2P"/>
                          <a:ea typeface="Press Start 2P"/>
                          <a:cs typeface="Press Start 2P"/>
                          <a:sym typeface="Press Start 2P"/>
                          <a:hlinkClick action="ppaction://hlinksldjump" r:id="rId4">
                            <a:extLst>
                              <a:ext uri="{A12FA001-AC4F-418D-AE19-62706E023703}">
                                <ahyp:hlinkClr val="tx"/>
                              </a:ext>
                            </a:extLst>
                          </a:hlinkClick>
                        </a:rPr>
                        <a:t>USED</a:t>
                      </a:r>
                      <a:r>
                        <a:rPr lang="en" sz="700">
                          <a:solidFill>
                            <a:schemeClr val="lt1"/>
                          </a:solidFill>
                          <a:uFill>
                            <a:noFill/>
                          </a:uFill>
                          <a:latin typeface="Press Start 2P"/>
                          <a:ea typeface="Press Start 2P"/>
                          <a:cs typeface="Press Start 2P"/>
                          <a:sym typeface="Press Start 2P"/>
                          <a:hlinkClick action="ppaction://hlinksldjump" r:id="rId5">
                            <a:extLst>
                              <a:ext uri="{A12FA001-AC4F-418D-AE19-62706E023703}">
                                <ahyp:hlinkClr val="tx"/>
                              </a:ext>
                            </a:extLst>
                          </a:hlinkClick>
                        </a:rPr>
                        <a:t> </a:t>
                      </a:r>
                      <a:r>
                        <a:rPr lang="en" sz="700">
                          <a:solidFill>
                            <a:schemeClr val="lt1"/>
                          </a:solidFill>
                          <a:latin typeface="Press Start 2P"/>
                          <a:ea typeface="Press Start 2P"/>
                          <a:cs typeface="Press Start 2P"/>
                          <a:sym typeface="Press Start 2P"/>
                        </a:rPr>
                        <a:t>AND </a:t>
                      </a:r>
                      <a:r>
                        <a:rPr lang="en" sz="700" u="sng">
                          <a:solidFill>
                            <a:schemeClr val="lt1"/>
                          </a:solidFill>
                          <a:latin typeface="Press Start 2P"/>
                          <a:ea typeface="Press Start 2P"/>
                          <a:cs typeface="Press Start 2P"/>
                          <a:sym typeface="Press Start 2P"/>
                          <a:hlinkClick action="ppaction://hlinksldjump" r:id="rId6">
                            <a:extLst>
                              <a:ext uri="{A12FA001-AC4F-418D-AE19-62706E023703}">
                                <ahyp:hlinkClr val="tx"/>
                              </a:ext>
                            </a:extLst>
                          </a:hlinkClick>
                        </a:rPr>
                        <a:t>ALTERNATIVE RESOURCES</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Archivo"/>
                          <a:ea typeface="Archivo"/>
                          <a:cs typeface="Archivo"/>
                          <a:sym typeface="Archivo"/>
                        </a:rPr>
                        <a:t>An assortment of graphic resources that are suitable for use in this presentation</a:t>
                      </a:r>
                      <a:endParaRPr sz="1000">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4300">
                <a:tc>
                  <a:txBody>
                    <a:bodyPr/>
                    <a:lstStyle/>
                    <a:p>
                      <a:pPr indent="0" lvl="0" marL="0" rtl="0" algn="l">
                        <a:spcBef>
                          <a:spcPts val="0"/>
                        </a:spcBef>
                        <a:spcAft>
                          <a:spcPts val="0"/>
                        </a:spcAft>
                        <a:buNone/>
                      </a:pPr>
                      <a:r>
                        <a:rPr lang="en" sz="700" u="sng">
                          <a:solidFill>
                            <a:schemeClr val="lt1"/>
                          </a:solidFill>
                          <a:latin typeface="Press Start 2P"/>
                          <a:ea typeface="Press Start 2P"/>
                          <a:cs typeface="Press Start 2P"/>
                          <a:sym typeface="Press Start 2P"/>
                          <a:hlinkClick action="ppaction://hlinksldjump" r:id="rId7">
                            <a:extLst>
                              <a:ext uri="{A12FA001-AC4F-418D-AE19-62706E023703}">
                                <ahyp:hlinkClr val="tx"/>
                              </a:ext>
                            </a:extLst>
                          </a:hlinkClick>
                        </a:rPr>
                        <a:t>THANKS SLIDE</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Archivo"/>
                          <a:ea typeface="Archivo"/>
                          <a:cs typeface="Archivo"/>
                          <a:sym typeface="Archivo"/>
                        </a:rPr>
                        <a:t>You must keep it so that proper credits for our design are given</a:t>
                      </a:r>
                      <a:endParaRPr sz="1000">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4300">
                <a:tc>
                  <a:txBody>
                    <a:bodyPr/>
                    <a:lstStyle/>
                    <a:p>
                      <a:pPr indent="0" lvl="0" marL="0" rtl="0" algn="l">
                        <a:spcBef>
                          <a:spcPts val="0"/>
                        </a:spcBef>
                        <a:spcAft>
                          <a:spcPts val="0"/>
                        </a:spcAft>
                        <a:buNone/>
                      </a:pPr>
                      <a:r>
                        <a:rPr lang="en" sz="700" u="sng">
                          <a:solidFill>
                            <a:schemeClr val="lt1"/>
                          </a:solidFill>
                          <a:latin typeface="Press Start 2P"/>
                          <a:ea typeface="Press Start 2P"/>
                          <a:cs typeface="Press Start 2P"/>
                          <a:sym typeface="Press Start 2P"/>
                          <a:hlinkClick action="ppaction://hlinksldjump" r:id="rId8">
                            <a:extLst>
                              <a:ext uri="{A12FA001-AC4F-418D-AE19-62706E023703}">
                                <ahyp:hlinkClr val="tx"/>
                              </a:ext>
                            </a:extLst>
                          </a:hlinkClick>
                        </a:rPr>
                        <a:t>COLORS</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Archivo"/>
                          <a:ea typeface="Archivo"/>
                          <a:cs typeface="Archivo"/>
                          <a:sym typeface="Archivo"/>
                        </a:rPr>
                        <a:t>All the colors used in this presentation</a:t>
                      </a:r>
                      <a:endParaRPr sz="1000">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4300">
                <a:tc>
                  <a:txBody>
                    <a:bodyPr/>
                    <a:lstStyle/>
                    <a:p>
                      <a:pPr indent="0" lvl="0" marL="0" rtl="0" algn="l">
                        <a:spcBef>
                          <a:spcPts val="0"/>
                        </a:spcBef>
                        <a:spcAft>
                          <a:spcPts val="0"/>
                        </a:spcAft>
                        <a:buNone/>
                      </a:pPr>
                      <a:r>
                        <a:rPr lang="en" sz="700" u="sng">
                          <a:solidFill>
                            <a:schemeClr val="lt1"/>
                          </a:solidFill>
                          <a:latin typeface="Press Start 2P"/>
                          <a:ea typeface="Press Start 2P"/>
                          <a:cs typeface="Press Start 2P"/>
                          <a:sym typeface="Press Start 2P"/>
                          <a:hlinkClick action="ppaction://hlinksldjump" r:id="rId9">
                            <a:extLst>
                              <a:ext uri="{A12FA001-AC4F-418D-AE19-62706E023703}">
                                <ahyp:hlinkClr val="tx"/>
                              </a:ext>
                            </a:extLst>
                          </a:hlinkClick>
                        </a:rPr>
                        <a:t>ICONS</a:t>
                      </a:r>
                      <a:r>
                        <a:rPr lang="en" sz="700">
                          <a:latin typeface="Press Start 2P"/>
                          <a:ea typeface="Press Start 2P"/>
                          <a:cs typeface="Press Start 2P"/>
                          <a:sym typeface="Press Start 2P"/>
                        </a:rPr>
                        <a:t> </a:t>
                      </a:r>
                      <a:r>
                        <a:rPr lang="en" sz="700">
                          <a:solidFill>
                            <a:schemeClr val="lt1"/>
                          </a:solidFill>
                          <a:latin typeface="Press Start 2P"/>
                          <a:ea typeface="Press Start 2P"/>
                          <a:cs typeface="Press Start 2P"/>
                          <a:sym typeface="Press Start 2P"/>
                        </a:rPr>
                        <a:t>AND </a:t>
                      </a:r>
                      <a:r>
                        <a:rPr lang="en" sz="700" u="sng">
                          <a:solidFill>
                            <a:schemeClr val="lt1"/>
                          </a:solidFill>
                          <a:latin typeface="Press Start 2P"/>
                          <a:ea typeface="Press Start 2P"/>
                          <a:cs typeface="Press Start 2P"/>
                          <a:sym typeface="Press Start 2P"/>
                          <a:hlinkClick action="ppaction://hlinksldjump" r:id="rId10">
                            <a:extLst>
                              <a:ext uri="{A12FA001-AC4F-418D-AE19-62706E023703}">
                                <ahyp:hlinkClr val="tx"/>
                              </a:ext>
                            </a:extLst>
                          </a:hlinkClick>
                        </a:rPr>
                        <a:t>INFOGRAPHIC RESOURCES</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1000">
                          <a:solidFill>
                            <a:schemeClr val="dk1"/>
                          </a:solidFill>
                          <a:latin typeface="Archivo"/>
                          <a:ea typeface="Archivo"/>
                          <a:cs typeface="Archivo"/>
                          <a:sym typeface="Archivo"/>
                        </a:rPr>
                        <a:t>These can be used in the template, and their size and color can be edited</a:t>
                      </a:r>
                      <a:endParaRPr sz="1000">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4300">
                <a:tc>
                  <a:txBody>
                    <a:bodyPr/>
                    <a:lstStyle/>
                    <a:p>
                      <a:pPr indent="0" lvl="0" marL="0" rtl="0" algn="l">
                        <a:spcBef>
                          <a:spcPts val="0"/>
                        </a:spcBef>
                        <a:spcAft>
                          <a:spcPts val="0"/>
                        </a:spcAft>
                        <a:buNone/>
                      </a:pPr>
                      <a:r>
                        <a:rPr lang="en" sz="700">
                          <a:solidFill>
                            <a:schemeClr val="lt1"/>
                          </a:solidFill>
                          <a:latin typeface="Press Start 2P"/>
                          <a:ea typeface="Press Start 2P"/>
                          <a:cs typeface="Press Start 2P"/>
                          <a:sym typeface="Press Start 2P"/>
                        </a:rPr>
                        <a:t>EDITABLE PRESENTATION THEME</a:t>
                      </a:r>
                      <a:endParaRPr sz="700">
                        <a:solidFill>
                          <a:schemeClr val="lt1"/>
                        </a:solidFill>
                        <a:latin typeface="Press Start 2P"/>
                        <a:ea typeface="Press Start 2P"/>
                        <a:cs typeface="Press Start 2P"/>
                        <a:sym typeface="Press Start 2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Clr>
                          <a:srgbClr val="000000"/>
                        </a:buClr>
                        <a:buSzPts val="1100"/>
                        <a:buFont typeface="Arial"/>
                        <a:buNone/>
                      </a:pPr>
                      <a:r>
                        <a:rPr lang="en" sz="1000">
                          <a:solidFill>
                            <a:schemeClr val="dk1"/>
                          </a:solidFill>
                          <a:latin typeface="Archivo"/>
                          <a:ea typeface="Archivo"/>
                          <a:cs typeface="Archivo"/>
                          <a:sym typeface="Archivo"/>
                        </a:rPr>
                        <a:t>You can edit the master slides easily. For more info, click </a:t>
                      </a:r>
                      <a:r>
                        <a:rPr b="1" lang="en" sz="1000" u="sng">
                          <a:solidFill>
                            <a:schemeClr val="dk1"/>
                          </a:solidFill>
                          <a:latin typeface="Archivo"/>
                          <a:ea typeface="Archivo"/>
                          <a:cs typeface="Archivo"/>
                          <a:sym typeface="Archivo"/>
                          <a:hlinkClick r:id="rId11">
                            <a:extLst>
                              <a:ext uri="{A12FA001-AC4F-418D-AE19-62706E023703}">
                                <ahyp:hlinkClr val="tx"/>
                              </a:ext>
                            </a:extLst>
                          </a:hlinkClick>
                        </a:rPr>
                        <a:t>here</a:t>
                      </a:r>
                      <a:endParaRPr sz="1000" u="sng">
                        <a:solidFill>
                          <a:schemeClr val="dk1"/>
                        </a:solidFill>
                        <a:latin typeface="Archivo"/>
                        <a:ea typeface="Archivo"/>
                        <a:cs typeface="Archivo"/>
                        <a:sym typeface="Archiv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469" name="Google Shape;469;p27"/>
          <p:cNvSpPr txBox="1"/>
          <p:nvPr/>
        </p:nvSpPr>
        <p:spPr>
          <a:xfrm>
            <a:off x="710825" y="1125146"/>
            <a:ext cx="7704000" cy="3333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dk1"/>
                </a:solidFill>
                <a:latin typeface="Archivo"/>
                <a:ea typeface="Archivo"/>
                <a:cs typeface="Archivo"/>
                <a:sym typeface="Archivo"/>
              </a:rPr>
              <a:t>You can delete this slide when you’re done editing the presentation</a:t>
            </a:r>
            <a:endParaRPr sz="1200">
              <a:solidFill>
                <a:schemeClr val="dk1"/>
              </a:solidFill>
              <a:latin typeface="Archivo"/>
              <a:ea typeface="Archivo"/>
              <a:cs typeface="Archivo"/>
              <a:sym typeface="Archivo"/>
            </a:endParaRPr>
          </a:p>
        </p:txBody>
      </p:sp>
      <p:sp>
        <p:nvSpPr>
          <p:cNvPr id="470" name="Google Shape;470;p27"/>
          <p:cNvSpPr txBox="1"/>
          <p:nvPr/>
        </p:nvSpPr>
        <p:spPr>
          <a:xfrm>
            <a:off x="712975" y="4103663"/>
            <a:ext cx="3579600" cy="41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rchivo"/>
                <a:ea typeface="Archivo"/>
                <a:cs typeface="Archivo"/>
                <a:sym typeface="Archivo"/>
              </a:rPr>
              <a:t>For more info:</a:t>
            </a:r>
            <a:br>
              <a:rPr b="1" lang="en" sz="800">
                <a:solidFill>
                  <a:schemeClr val="dk1"/>
                </a:solidFill>
                <a:latin typeface="Archivo"/>
                <a:ea typeface="Archivo"/>
                <a:cs typeface="Archivo"/>
                <a:sym typeface="Archivo"/>
              </a:rPr>
            </a:br>
            <a:r>
              <a:rPr b="1" lang="en" sz="1000" u="sng">
                <a:solidFill>
                  <a:schemeClr val="dk1"/>
                </a:solidFill>
                <a:latin typeface="Archivo"/>
                <a:ea typeface="Archivo"/>
                <a:cs typeface="Archivo"/>
                <a:sym typeface="Archivo"/>
                <a:hlinkClick r:id="rId12">
                  <a:extLst>
                    <a:ext uri="{A12FA001-AC4F-418D-AE19-62706E023703}">
                      <ahyp:hlinkClr val="tx"/>
                    </a:ext>
                  </a:extLst>
                </a:hlinkClick>
              </a:rPr>
              <a:t>SLIDESGO</a:t>
            </a:r>
            <a:r>
              <a:rPr b="1" lang="en" sz="1000">
                <a:solidFill>
                  <a:schemeClr val="dk1"/>
                </a:solidFill>
                <a:uFill>
                  <a:noFill/>
                </a:uFill>
                <a:latin typeface="Archivo"/>
                <a:ea typeface="Archivo"/>
                <a:cs typeface="Archivo"/>
                <a:sym typeface="Archivo"/>
                <a:hlinkClick r:id="rId13">
                  <a:extLst>
                    <a:ext uri="{A12FA001-AC4F-418D-AE19-62706E023703}">
                      <ahyp:hlinkClr val="tx"/>
                    </a:ext>
                  </a:extLst>
                </a:hlinkClick>
              </a:rPr>
              <a:t> </a:t>
            </a:r>
            <a:r>
              <a:rPr b="1" lang="en" sz="1000">
                <a:solidFill>
                  <a:schemeClr val="dk1"/>
                </a:solidFill>
                <a:latin typeface="Archivo"/>
                <a:ea typeface="Archivo"/>
                <a:cs typeface="Archivo"/>
                <a:sym typeface="Archivo"/>
              </a:rPr>
              <a:t> |  </a:t>
            </a:r>
            <a:r>
              <a:rPr b="1" lang="en" sz="1000" u="sng">
                <a:solidFill>
                  <a:schemeClr val="dk1"/>
                </a:solidFill>
                <a:latin typeface="Archivo"/>
                <a:ea typeface="Archivo"/>
                <a:cs typeface="Archivo"/>
                <a:sym typeface="Archivo"/>
                <a:hlinkClick r:id="rId14">
                  <a:extLst>
                    <a:ext uri="{A12FA001-AC4F-418D-AE19-62706E023703}">
                      <ahyp:hlinkClr val="tx"/>
                    </a:ext>
                  </a:extLst>
                </a:hlinkClick>
              </a:rPr>
              <a:t>BLOG</a:t>
            </a:r>
            <a:r>
              <a:rPr b="1" lang="en" sz="1000">
                <a:solidFill>
                  <a:schemeClr val="dk1"/>
                </a:solidFill>
                <a:latin typeface="Archivo"/>
                <a:ea typeface="Archivo"/>
                <a:cs typeface="Archivo"/>
                <a:sym typeface="Archivo"/>
              </a:rPr>
              <a:t>  |  </a:t>
            </a:r>
            <a:r>
              <a:rPr b="1" lang="en" sz="1000" u="sng">
                <a:solidFill>
                  <a:schemeClr val="dk1"/>
                </a:solidFill>
                <a:latin typeface="Archivo"/>
                <a:ea typeface="Archivo"/>
                <a:cs typeface="Archivo"/>
                <a:sym typeface="Archivo"/>
                <a:hlinkClick r:id="rId15">
                  <a:extLst>
                    <a:ext uri="{A12FA001-AC4F-418D-AE19-62706E023703}">
                      <ahyp:hlinkClr val="tx"/>
                    </a:ext>
                  </a:extLst>
                </a:hlinkClick>
              </a:rPr>
              <a:t>FAQs</a:t>
            </a:r>
            <a:endParaRPr b="1" sz="1500" u="sng">
              <a:solidFill>
                <a:schemeClr val="dk1"/>
              </a:solidFill>
              <a:latin typeface="Archivo"/>
              <a:ea typeface="Archivo"/>
              <a:cs typeface="Archivo"/>
              <a:sym typeface="Archivo"/>
            </a:endParaRPr>
          </a:p>
        </p:txBody>
      </p:sp>
      <p:sp>
        <p:nvSpPr>
          <p:cNvPr id="471" name="Google Shape;471;p27"/>
          <p:cNvSpPr txBox="1"/>
          <p:nvPr/>
        </p:nvSpPr>
        <p:spPr>
          <a:xfrm>
            <a:off x="4851425" y="4103638"/>
            <a:ext cx="3579600" cy="41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rchivo"/>
                <a:ea typeface="Archivo"/>
                <a:cs typeface="Archivo"/>
                <a:sym typeface="Archivo"/>
              </a:rPr>
              <a:t>You can visit our sister </a:t>
            </a:r>
            <a:r>
              <a:rPr lang="en" sz="1000">
                <a:solidFill>
                  <a:schemeClr val="dk1"/>
                </a:solidFill>
                <a:latin typeface="Archivo"/>
                <a:ea typeface="Archivo"/>
                <a:cs typeface="Archivo"/>
                <a:sym typeface="Archivo"/>
              </a:rPr>
              <a:t>projects</a:t>
            </a:r>
            <a:r>
              <a:rPr lang="en" sz="1000">
                <a:solidFill>
                  <a:schemeClr val="dk1"/>
                </a:solidFill>
                <a:latin typeface="Archivo"/>
                <a:ea typeface="Archivo"/>
                <a:cs typeface="Archivo"/>
                <a:sym typeface="Archivo"/>
              </a:rPr>
              <a:t>:</a:t>
            </a:r>
            <a:br>
              <a:rPr b="1" lang="en" sz="800">
                <a:solidFill>
                  <a:schemeClr val="dk1"/>
                </a:solidFill>
                <a:latin typeface="Archivo"/>
                <a:ea typeface="Archivo"/>
                <a:cs typeface="Archivo"/>
                <a:sym typeface="Archivo"/>
              </a:rPr>
            </a:br>
            <a:r>
              <a:rPr b="1" lang="en" sz="1000" u="sng">
                <a:solidFill>
                  <a:schemeClr val="dk1"/>
                </a:solidFill>
                <a:latin typeface="Archivo"/>
                <a:ea typeface="Archivo"/>
                <a:cs typeface="Archivo"/>
                <a:sym typeface="Archivo"/>
                <a:hlinkClick r:id="rId16">
                  <a:extLst>
                    <a:ext uri="{A12FA001-AC4F-418D-AE19-62706E023703}">
                      <ahyp:hlinkClr val="tx"/>
                    </a:ext>
                  </a:extLst>
                </a:hlinkClick>
              </a:rPr>
              <a:t>FREEPIK</a:t>
            </a:r>
            <a:r>
              <a:rPr b="1" lang="en" sz="1000">
                <a:solidFill>
                  <a:schemeClr val="dk1"/>
                </a:solidFill>
                <a:latin typeface="Archivo"/>
                <a:ea typeface="Archivo"/>
                <a:cs typeface="Archivo"/>
                <a:sym typeface="Archivo"/>
              </a:rPr>
              <a:t> | </a:t>
            </a:r>
            <a:r>
              <a:rPr b="1" lang="en" sz="1000" u="sng">
                <a:solidFill>
                  <a:schemeClr val="dk1"/>
                </a:solidFill>
                <a:latin typeface="Archivo"/>
                <a:ea typeface="Archivo"/>
                <a:cs typeface="Archivo"/>
                <a:sym typeface="Archivo"/>
                <a:hlinkClick r:id="rId17">
                  <a:extLst>
                    <a:ext uri="{A12FA001-AC4F-418D-AE19-62706E023703}">
                      <ahyp:hlinkClr val="tx"/>
                    </a:ext>
                  </a:extLst>
                </a:hlinkClick>
              </a:rPr>
              <a:t>FLATICON</a:t>
            </a:r>
            <a:r>
              <a:rPr b="1" lang="en" sz="1000">
                <a:solidFill>
                  <a:schemeClr val="dk1"/>
                </a:solidFill>
                <a:latin typeface="Archivo"/>
                <a:ea typeface="Archivo"/>
                <a:cs typeface="Archivo"/>
                <a:sym typeface="Archivo"/>
              </a:rPr>
              <a:t> | </a:t>
            </a:r>
            <a:r>
              <a:rPr b="1" lang="en" sz="1000" u="sng">
                <a:solidFill>
                  <a:schemeClr val="dk1"/>
                </a:solidFill>
                <a:latin typeface="Archivo"/>
                <a:ea typeface="Archivo"/>
                <a:cs typeface="Archivo"/>
                <a:sym typeface="Archivo"/>
                <a:hlinkClick r:id="rId18">
                  <a:extLst>
                    <a:ext uri="{A12FA001-AC4F-418D-AE19-62706E023703}">
                      <ahyp:hlinkClr val="tx"/>
                    </a:ext>
                  </a:extLst>
                </a:hlinkClick>
              </a:rPr>
              <a:t>STORYSET</a:t>
            </a:r>
            <a:r>
              <a:rPr b="1" lang="en" sz="1000">
                <a:solidFill>
                  <a:schemeClr val="dk1"/>
                </a:solidFill>
                <a:latin typeface="Archivo"/>
                <a:ea typeface="Archivo"/>
                <a:cs typeface="Archivo"/>
                <a:sym typeface="Archivo"/>
              </a:rPr>
              <a:t> | </a:t>
            </a:r>
            <a:r>
              <a:rPr b="1" lang="en" sz="1000" u="sng">
                <a:solidFill>
                  <a:schemeClr val="dk1"/>
                </a:solidFill>
                <a:latin typeface="Archivo"/>
                <a:ea typeface="Archivo"/>
                <a:cs typeface="Archivo"/>
                <a:sym typeface="Archivo"/>
                <a:hlinkClick r:id="rId19">
                  <a:extLst>
                    <a:ext uri="{A12FA001-AC4F-418D-AE19-62706E023703}">
                      <ahyp:hlinkClr val="tx"/>
                    </a:ext>
                  </a:extLst>
                </a:hlinkClick>
              </a:rPr>
              <a:t>WEPIK</a:t>
            </a:r>
            <a:r>
              <a:rPr b="1" lang="en" sz="1000">
                <a:solidFill>
                  <a:schemeClr val="dk1"/>
                </a:solidFill>
                <a:uFill>
                  <a:noFill/>
                </a:uFill>
                <a:latin typeface="Archivo"/>
                <a:ea typeface="Archivo"/>
                <a:cs typeface="Archivo"/>
                <a:sym typeface="Archivo"/>
                <a:hlinkClick r:id="rId20">
                  <a:extLst>
                    <a:ext uri="{A12FA001-AC4F-418D-AE19-62706E023703}">
                      <ahyp:hlinkClr val="tx"/>
                    </a:ext>
                  </a:extLst>
                </a:hlinkClick>
              </a:rPr>
              <a:t> </a:t>
            </a:r>
            <a:r>
              <a:rPr b="1" lang="en" sz="1000">
                <a:solidFill>
                  <a:schemeClr val="dk1"/>
                </a:solidFill>
                <a:latin typeface="Archivo"/>
                <a:ea typeface="Archivo"/>
                <a:cs typeface="Archivo"/>
                <a:sym typeface="Archivo"/>
              </a:rPr>
              <a:t>| </a:t>
            </a:r>
            <a:r>
              <a:rPr b="1" lang="en" sz="1000" u="sng">
                <a:solidFill>
                  <a:schemeClr val="dk1"/>
                </a:solidFill>
                <a:latin typeface="Archivo"/>
                <a:ea typeface="Archivo"/>
                <a:cs typeface="Archivo"/>
                <a:sym typeface="Archivo"/>
                <a:hlinkClick r:id="rId21">
                  <a:extLst>
                    <a:ext uri="{A12FA001-AC4F-418D-AE19-62706E023703}">
                      <ahyp:hlinkClr val="tx"/>
                    </a:ext>
                  </a:extLst>
                </a:hlinkClick>
              </a:rPr>
              <a:t>V</a:t>
            </a:r>
            <a:r>
              <a:rPr b="1" lang="en" sz="1000" u="sng">
                <a:solidFill>
                  <a:schemeClr val="dk1"/>
                </a:solidFill>
                <a:latin typeface="Archivo"/>
                <a:ea typeface="Archivo"/>
                <a:cs typeface="Archivo"/>
                <a:sym typeface="Archivo"/>
                <a:hlinkClick r:id="rId22">
                  <a:extLst>
                    <a:ext uri="{A12FA001-AC4F-418D-AE19-62706E023703}">
                      <ahyp:hlinkClr val="tx"/>
                    </a:ext>
                  </a:extLst>
                </a:hlinkClick>
              </a:rPr>
              <a:t>IDEVO</a:t>
            </a:r>
            <a:endParaRPr b="1" sz="1000" u="sng">
              <a:solidFill>
                <a:schemeClr val="dk1"/>
              </a:solidFill>
              <a:latin typeface="Archivo"/>
              <a:ea typeface="Archivo"/>
              <a:cs typeface="Archivo"/>
              <a:sym typeface="Archiv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83" name="Shape 3383"/>
        <p:cNvGrpSpPr/>
        <p:nvPr/>
      </p:nvGrpSpPr>
      <p:grpSpPr>
        <a:xfrm>
          <a:off x="0" y="0"/>
          <a:ext cx="0" cy="0"/>
          <a:chOff x="0" y="0"/>
          <a:chExt cx="0" cy="0"/>
        </a:xfrm>
      </p:grpSpPr>
      <p:grpSp>
        <p:nvGrpSpPr>
          <p:cNvPr id="3384" name="Google Shape;3384;p45"/>
          <p:cNvGrpSpPr/>
          <p:nvPr/>
        </p:nvGrpSpPr>
        <p:grpSpPr>
          <a:xfrm>
            <a:off x="5048544" y="3019584"/>
            <a:ext cx="442841" cy="514271"/>
            <a:chOff x="4727025" y="1332775"/>
            <a:chExt cx="59900" cy="69625"/>
          </a:xfrm>
        </p:grpSpPr>
        <p:sp>
          <p:nvSpPr>
            <p:cNvPr id="3385" name="Google Shape;3385;p4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7" name="Google Shape;3387;p45"/>
          <p:cNvGrpSpPr/>
          <p:nvPr/>
        </p:nvGrpSpPr>
        <p:grpSpPr>
          <a:xfrm>
            <a:off x="5723860" y="2267072"/>
            <a:ext cx="500909" cy="500899"/>
            <a:chOff x="4820425" y="1329900"/>
            <a:chExt cx="70175" cy="70350"/>
          </a:xfrm>
        </p:grpSpPr>
        <p:sp>
          <p:nvSpPr>
            <p:cNvPr id="3388" name="Google Shape;3388;p4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45"/>
          <p:cNvGrpSpPr/>
          <p:nvPr/>
        </p:nvGrpSpPr>
        <p:grpSpPr>
          <a:xfrm>
            <a:off x="6376484" y="2278862"/>
            <a:ext cx="538135" cy="493119"/>
            <a:chOff x="4903200" y="1331525"/>
            <a:chExt cx="73575" cy="67425"/>
          </a:xfrm>
        </p:grpSpPr>
        <p:sp>
          <p:nvSpPr>
            <p:cNvPr id="3393" name="Google Shape;3393;p4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394" name="Google Shape;3394;p4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5" name="Google Shape;3395;p45"/>
          <p:cNvGrpSpPr/>
          <p:nvPr/>
        </p:nvGrpSpPr>
        <p:grpSpPr>
          <a:xfrm>
            <a:off x="5636435" y="3020840"/>
            <a:ext cx="544563" cy="511895"/>
            <a:chOff x="4815575" y="1416800"/>
            <a:chExt cx="73750" cy="71400"/>
          </a:xfrm>
        </p:grpSpPr>
        <p:sp>
          <p:nvSpPr>
            <p:cNvPr id="3396" name="Google Shape;3396;p4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9" name="Google Shape;3399;p45"/>
          <p:cNvGrpSpPr/>
          <p:nvPr/>
        </p:nvGrpSpPr>
        <p:grpSpPr>
          <a:xfrm>
            <a:off x="6333060" y="3020546"/>
            <a:ext cx="602914" cy="512477"/>
            <a:chOff x="4902475" y="1418875"/>
            <a:chExt cx="74500" cy="63775"/>
          </a:xfrm>
        </p:grpSpPr>
        <p:sp>
          <p:nvSpPr>
            <p:cNvPr id="3400" name="Google Shape;3400;p4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5"/>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2" name="Google Shape;3402;p45"/>
          <p:cNvGrpSpPr/>
          <p:nvPr/>
        </p:nvGrpSpPr>
        <p:grpSpPr>
          <a:xfrm>
            <a:off x="5748932" y="3759785"/>
            <a:ext cx="515391" cy="525699"/>
            <a:chOff x="4818100" y="1507675"/>
            <a:chExt cx="71225" cy="71625"/>
          </a:xfrm>
        </p:grpSpPr>
        <p:sp>
          <p:nvSpPr>
            <p:cNvPr id="3403" name="Google Shape;3403;p4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7" name="Google Shape;3407;p45"/>
          <p:cNvGrpSpPr/>
          <p:nvPr/>
        </p:nvGrpSpPr>
        <p:grpSpPr>
          <a:xfrm>
            <a:off x="5087034" y="3781317"/>
            <a:ext cx="522956" cy="489869"/>
            <a:chOff x="4721450" y="1509475"/>
            <a:chExt cx="79350" cy="74325"/>
          </a:xfrm>
        </p:grpSpPr>
        <p:sp>
          <p:nvSpPr>
            <p:cNvPr id="3408" name="Google Shape;3408;p4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2" name="Google Shape;3412;p45"/>
          <p:cNvGrpSpPr/>
          <p:nvPr/>
        </p:nvGrpSpPr>
        <p:grpSpPr>
          <a:xfrm>
            <a:off x="6410277" y="3761069"/>
            <a:ext cx="525704" cy="535436"/>
            <a:chOff x="4906800" y="1507500"/>
            <a:chExt cx="70350" cy="71075"/>
          </a:xfrm>
        </p:grpSpPr>
        <p:sp>
          <p:nvSpPr>
            <p:cNvPr id="3413" name="Google Shape;3413;p4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45"/>
          <p:cNvGrpSpPr/>
          <p:nvPr/>
        </p:nvGrpSpPr>
        <p:grpSpPr>
          <a:xfrm>
            <a:off x="4443099" y="2267050"/>
            <a:ext cx="508054" cy="508095"/>
            <a:chOff x="3736598" y="2170606"/>
            <a:chExt cx="404889" cy="404889"/>
          </a:xfrm>
        </p:grpSpPr>
        <p:sp>
          <p:nvSpPr>
            <p:cNvPr id="3419" name="Google Shape;3419;p4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3" name="Google Shape;3423;p45"/>
          <p:cNvGrpSpPr/>
          <p:nvPr/>
        </p:nvGrpSpPr>
        <p:grpSpPr>
          <a:xfrm>
            <a:off x="3731139" y="2267145"/>
            <a:ext cx="575790" cy="507904"/>
            <a:chOff x="3161917" y="2170682"/>
            <a:chExt cx="458870" cy="404737"/>
          </a:xfrm>
        </p:grpSpPr>
        <p:sp>
          <p:nvSpPr>
            <p:cNvPr id="3424" name="Google Shape;3424;p4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425" name="Google Shape;3425;p4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7" name="Google Shape;3427;p45"/>
          <p:cNvGrpSpPr/>
          <p:nvPr/>
        </p:nvGrpSpPr>
        <p:grpSpPr>
          <a:xfrm>
            <a:off x="3758669" y="3027517"/>
            <a:ext cx="520730" cy="498567"/>
            <a:chOff x="3179914" y="2889488"/>
            <a:chExt cx="422876" cy="404911"/>
          </a:xfrm>
        </p:grpSpPr>
        <p:sp>
          <p:nvSpPr>
            <p:cNvPr id="3428" name="Google Shape;3428;p4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4" name="Google Shape;3434;p45"/>
          <p:cNvGrpSpPr/>
          <p:nvPr/>
        </p:nvGrpSpPr>
        <p:grpSpPr>
          <a:xfrm>
            <a:off x="4387349" y="3027477"/>
            <a:ext cx="516145" cy="498648"/>
            <a:chOff x="3729467" y="2889422"/>
            <a:chExt cx="419153" cy="404977"/>
          </a:xfrm>
        </p:grpSpPr>
        <p:sp>
          <p:nvSpPr>
            <p:cNvPr id="3435" name="Google Shape;3435;p4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2" name="Google Shape;3442;p45"/>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5"/>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5"/>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5"/>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6" name="Google Shape;3446;p45"/>
          <p:cNvGrpSpPr/>
          <p:nvPr/>
        </p:nvGrpSpPr>
        <p:grpSpPr>
          <a:xfrm>
            <a:off x="7107677" y="2474362"/>
            <a:ext cx="166473" cy="141497"/>
            <a:chOff x="4660325" y="1866850"/>
            <a:chExt cx="68350" cy="58100"/>
          </a:xfrm>
        </p:grpSpPr>
        <p:sp>
          <p:nvSpPr>
            <p:cNvPr id="3447" name="Google Shape;3447;p4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9" name="Google Shape;3449;p45"/>
          <p:cNvGrpSpPr/>
          <p:nvPr/>
        </p:nvGrpSpPr>
        <p:grpSpPr>
          <a:xfrm>
            <a:off x="7417022" y="2500086"/>
            <a:ext cx="162515" cy="90049"/>
            <a:chOff x="4791775" y="1877500"/>
            <a:chExt cx="66725" cy="36975"/>
          </a:xfrm>
        </p:grpSpPr>
        <p:sp>
          <p:nvSpPr>
            <p:cNvPr id="3450" name="Google Shape;3450;p4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2" name="Google Shape;3452;p45"/>
          <p:cNvGrpSpPr/>
          <p:nvPr/>
        </p:nvGrpSpPr>
        <p:grpSpPr>
          <a:xfrm>
            <a:off x="7738734" y="2500086"/>
            <a:ext cx="144979" cy="90049"/>
            <a:chOff x="4923925" y="1877500"/>
            <a:chExt cx="59525" cy="36975"/>
          </a:xfrm>
        </p:grpSpPr>
        <p:sp>
          <p:nvSpPr>
            <p:cNvPr id="3453" name="Google Shape;3453;p4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45"/>
          <p:cNvGrpSpPr/>
          <p:nvPr/>
        </p:nvGrpSpPr>
        <p:grpSpPr>
          <a:xfrm>
            <a:off x="8033226" y="2482277"/>
            <a:ext cx="141447" cy="125667"/>
            <a:chOff x="5058450" y="1870100"/>
            <a:chExt cx="58075" cy="51600"/>
          </a:xfrm>
        </p:grpSpPr>
        <p:sp>
          <p:nvSpPr>
            <p:cNvPr id="3456" name="Google Shape;3456;p4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45"/>
          <p:cNvGrpSpPr/>
          <p:nvPr/>
        </p:nvGrpSpPr>
        <p:grpSpPr>
          <a:xfrm>
            <a:off x="7447741" y="2904685"/>
            <a:ext cx="101077" cy="107645"/>
            <a:chOff x="4811425" y="2065025"/>
            <a:chExt cx="41500" cy="44200"/>
          </a:xfrm>
        </p:grpSpPr>
        <p:sp>
          <p:nvSpPr>
            <p:cNvPr id="3459" name="Google Shape;3459;p4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1" name="Google Shape;3461;p45"/>
          <p:cNvGrpSpPr/>
          <p:nvPr/>
        </p:nvGrpSpPr>
        <p:grpSpPr>
          <a:xfrm>
            <a:off x="7740178" y="2904898"/>
            <a:ext cx="120867" cy="107218"/>
            <a:chOff x="4929875" y="2065025"/>
            <a:chExt cx="49625" cy="44025"/>
          </a:xfrm>
        </p:grpSpPr>
        <p:sp>
          <p:nvSpPr>
            <p:cNvPr id="3462" name="Google Shape;3462;p4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4" name="Google Shape;3464;p45"/>
          <p:cNvGrpSpPr/>
          <p:nvPr/>
        </p:nvGrpSpPr>
        <p:grpSpPr>
          <a:xfrm>
            <a:off x="8068847" y="2907912"/>
            <a:ext cx="70206" cy="101191"/>
            <a:chOff x="5083925" y="2066350"/>
            <a:chExt cx="28825" cy="41550"/>
          </a:xfrm>
        </p:grpSpPr>
        <p:sp>
          <p:nvSpPr>
            <p:cNvPr id="3465" name="Google Shape;3465;p4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45"/>
          <p:cNvGrpSpPr/>
          <p:nvPr/>
        </p:nvGrpSpPr>
        <p:grpSpPr>
          <a:xfrm>
            <a:off x="7100401" y="2923559"/>
            <a:ext cx="181026" cy="69896"/>
            <a:chOff x="4659775" y="2072775"/>
            <a:chExt cx="74325" cy="28700"/>
          </a:xfrm>
        </p:grpSpPr>
        <p:sp>
          <p:nvSpPr>
            <p:cNvPr id="3468" name="Google Shape;3468;p4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1" name="Google Shape;3471;p45"/>
          <p:cNvGrpSpPr/>
          <p:nvPr/>
        </p:nvGrpSpPr>
        <p:grpSpPr>
          <a:xfrm>
            <a:off x="8020257" y="2714124"/>
            <a:ext cx="167387" cy="89197"/>
            <a:chOff x="4662475" y="1976500"/>
            <a:chExt cx="68725" cy="36625"/>
          </a:xfrm>
        </p:grpSpPr>
        <p:sp>
          <p:nvSpPr>
            <p:cNvPr id="3472" name="Google Shape;3472;p4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5" name="Google Shape;3475;p45"/>
          <p:cNvGrpSpPr/>
          <p:nvPr/>
        </p:nvGrpSpPr>
        <p:grpSpPr>
          <a:xfrm>
            <a:off x="7717162" y="2717564"/>
            <a:ext cx="166899" cy="82317"/>
            <a:chOff x="4920150" y="1977875"/>
            <a:chExt cx="68525" cy="33800"/>
          </a:xfrm>
        </p:grpSpPr>
        <p:sp>
          <p:nvSpPr>
            <p:cNvPr id="3476" name="Google Shape;3476;p4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9" name="Google Shape;3479;p45"/>
          <p:cNvGrpSpPr/>
          <p:nvPr/>
        </p:nvGrpSpPr>
        <p:grpSpPr>
          <a:xfrm>
            <a:off x="7128319" y="3121482"/>
            <a:ext cx="125190" cy="127858"/>
            <a:chOff x="4676550" y="2160575"/>
            <a:chExt cx="51400" cy="52500"/>
          </a:xfrm>
        </p:grpSpPr>
        <p:sp>
          <p:nvSpPr>
            <p:cNvPr id="3480" name="Google Shape;3480;p4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45"/>
          <p:cNvGrpSpPr/>
          <p:nvPr/>
        </p:nvGrpSpPr>
        <p:grpSpPr>
          <a:xfrm>
            <a:off x="7425577" y="3128514"/>
            <a:ext cx="145405" cy="113794"/>
            <a:chOff x="4768325" y="2163475"/>
            <a:chExt cx="59700" cy="46725"/>
          </a:xfrm>
        </p:grpSpPr>
        <p:sp>
          <p:nvSpPr>
            <p:cNvPr id="3484" name="Google Shape;3484;p4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6" name="Google Shape;3486;p45"/>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5"/>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5"/>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5"/>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5"/>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5"/>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2" name="Google Shape;3492;p45"/>
          <p:cNvGrpSpPr/>
          <p:nvPr/>
        </p:nvGrpSpPr>
        <p:grpSpPr>
          <a:xfrm>
            <a:off x="7441895" y="3383608"/>
            <a:ext cx="112768" cy="106853"/>
            <a:chOff x="4768575" y="2253950"/>
            <a:chExt cx="46300" cy="43875"/>
          </a:xfrm>
        </p:grpSpPr>
        <p:sp>
          <p:nvSpPr>
            <p:cNvPr id="3493" name="Google Shape;3493;p4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5" name="Google Shape;3495;p45"/>
          <p:cNvGrpSpPr/>
          <p:nvPr/>
        </p:nvGrpSpPr>
        <p:grpSpPr>
          <a:xfrm>
            <a:off x="7741518" y="3872634"/>
            <a:ext cx="118187" cy="146246"/>
            <a:chOff x="4960900" y="2433225"/>
            <a:chExt cx="48525" cy="60050"/>
          </a:xfrm>
        </p:grpSpPr>
        <p:sp>
          <p:nvSpPr>
            <p:cNvPr id="3496" name="Google Shape;3496;p4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45"/>
          <p:cNvGrpSpPr/>
          <p:nvPr/>
        </p:nvGrpSpPr>
        <p:grpSpPr>
          <a:xfrm>
            <a:off x="7430083" y="4136695"/>
            <a:ext cx="136394" cy="143810"/>
            <a:chOff x="4854075" y="2527625"/>
            <a:chExt cx="56000" cy="59050"/>
          </a:xfrm>
        </p:grpSpPr>
        <p:sp>
          <p:nvSpPr>
            <p:cNvPr id="3499" name="Google Shape;3499;p4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1" name="Google Shape;3501;p45"/>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5"/>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5"/>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4" name="Google Shape;3504;p45"/>
          <p:cNvGrpSpPr/>
          <p:nvPr/>
        </p:nvGrpSpPr>
        <p:grpSpPr>
          <a:xfrm>
            <a:off x="8054294" y="3600439"/>
            <a:ext cx="99312" cy="160797"/>
            <a:chOff x="5059700" y="2334775"/>
            <a:chExt cx="40775" cy="66025"/>
          </a:xfrm>
        </p:grpSpPr>
        <p:sp>
          <p:nvSpPr>
            <p:cNvPr id="3505" name="Google Shape;3505;p4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4" name="Google Shape;3514;p45"/>
          <p:cNvGrpSpPr/>
          <p:nvPr/>
        </p:nvGrpSpPr>
        <p:grpSpPr>
          <a:xfrm>
            <a:off x="8011458" y="3865571"/>
            <a:ext cx="184984" cy="160371"/>
            <a:chOff x="5037700" y="2430325"/>
            <a:chExt cx="75950" cy="65850"/>
          </a:xfrm>
        </p:grpSpPr>
        <p:sp>
          <p:nvSpPr>
            <p:cNvPr id="3515" name="Google Shape;3515;p4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7" name="Google Shape;3517;p45"/>
          <p:cNvGrpSpPr/>
          <p:nvPr/>
        </p:nvGrpSpPr>
        <p:grpSpPr>
          <a:xfrm>
            <a:off x="7430964" y="3632023"/>
            <a:ext cx="173014" cy="97629"/>
            <a:chOff x="4756975" y="2341800"/>
            <a:chExt cx="91975" cy="51925"/>
          </a:xfrm>
        </p:grpSpPr>
        <p:sp>
          <p:nvSpPr>
            <p:cNvPr id="3518" name="Google Shape;3518;p4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8" name="Google Shape;3538;p45"/>
          <p:cNvGrpSpPr/>
          <p:nvPr/>
        </p:nvGrpSpPr>
        <p:grpSpPr>
          <a:xfrm>
            <a:off x="7697901" y="4120720"/>
            <a:ext cx="212497" cy="175761"/>
            <a:chOff x="4943575" y="2516350"/>
            <a:chExt cx="98675" cy="81700"/>
          </a:xfrm>
        </p:grpSpPr>
        <p:sp>
          <p:nvSpPr>
            <p:cNvPr id="3539" name="Google Shape;3539;p4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45"/>
          <p:cNvGrpSpPr/>
          <p:nvPr/>
        </p:nvGrpSpPr>
        <p:grpSpPr>
          <a:xfrm>
            <a:off x="1955962" y="3346963"/>
            <a:ext cx="965351" cy="134611"/>
            <a:chOff x="4411970" y="2962952"/>
            <a:chExt cx="706544" cy="104212"/>
          </a:xfrm>
        </p:grpSpPr>
        <p:sp>
          <p:nvSpPr>
            <p:cNvPr id="3618" name="Google Shape;3618;p4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2" name="Google Shape;3622;p45"/>
          <p:cNvGrpSpPr/>
          <p:nvPr/>
        </p:nvGrpSpPr>
        <p:grpSpPr>
          <a:xfrm>
            <a:off x="1955962" y="2935877"/>
            <a:ext cx="960158" cy="289172"/>
            <a:chOff x="4411970" y="2726085"/>
            <a:chExt cx="643107" cy="193659"/>
          </a:xfrm>
        </p:grpSpPr>
        <p:sp>
          <p:nvSpPr>
            <p:cNvPr id="3623" name="Google Shape;3623;p4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6" name="Google Shape;3626;p45"/>
          <p:cNvGrpSpPr/>
          <p:nvPr/>
        </p:nvGrpSpPr>
        <p:grpSpPr>
          <a:xfrm>
            <a:off x="958854" y="3201987"/>
            <a:ext cx="833173" cy="259209"/>
            <a:chOff x="4411970" y="4340222"/>
            <a:chExt cx="779467" cy="242683"/>
          </a:xfrm>
        </p:grpSpPr>
        <p:sp>
          <p:nvSpPr>
            <p:cNvPr id="3627" name="Google Shape;3627;p4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0" name="Google Shape;3630;p45"/>
          <p:cNvGrpSpPr/>
          <p:nvPr/>
        </p:nvGrpSpPr>
        <p:grpSpPr>
          <a:xfrm>
            <a:off x="1955962" y="2597733"/>
            <a:ext cx="965160" cy="216230"/>
            <a:chOff x="4411970" y="2468674"/>
            <a:chExt cx="747317" cy="167425"/>
          </a:xfrm>
        </p:grpSpPr>
        <p:sp>
          <p:nvSpPr>
            <p:cNvPr id="3631" name="Google Shape;3631;p4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3" name="Google Shape;3633;p45"/>
          <p:cNvGrpSpPr/>
          <p:nvPr/>
        </p:nvGrpSpPr>
        <p:grpSpPr>
          <a:xfrm>
            <a:off x="954709" y="2502450"/>
            <a:ext cx="810451" cy="319148"/>
            <a:chOff x="4411970" y="3686602"/>
            <a:chExt cx="797845" cy="314215"/>
          </a:xfrm>
        </p:grpSpPr>
        <p:sp>
          <p:nvSpPr>
            <p:cNvPr id="3634" name="Google Shape;3634;p45"/>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5"/>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5"/>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5"/>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5"/>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9" name="Google Shape;3639;p45"/>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0" name="Google Shape;3640;p45"/>
          <p:cNvGrpSpPr/>
          <p:nvPr/>
        </p:nvGrpSpPr>
        <p:grpSpPr>
          <a:xfrm>
            <a:off x="954806" y="2256974"/>
            <a:ext cx="1970333" cy="208784"/>
            <a:chOff x="6336019" y="3733725"/>
            <a:chExt cx="2566206" cy="351310"/>
          </a:xfrm>
        </p:grpSpPr>
        <p:sp>
          <p:nvSpPr>
            <p:cNvPr id="3641" name="Google Shape;3641;p45"/>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5"/>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5"/>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5"/>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5" name="Google Shape;3645;p45"/>
          <p:cNvGrpSpPr/>
          <p:nvPr/>
        </p:nvGrpSpPr>
        <p:grpSpPr>
          <a:xfrm>
            <a:off x="1955962" y="3864529"/>
            <a:ext cx="946551" cy="153200"/>
            <a:chOff x="4404545" y="3301592"/>
            <a:chExt cx="782403" cy="129272"/>
          </a:xfrm>
        </p:grpSpPr>
        <p:sp>
          <p:nvSpPr>
            <p:cNvPr id="3646" name="Google Shape;3646;p4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5"/>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8" name="Google Shape;3648;p45"/>
          <p:cNvGrpSpPr/>
          <p:nvPr/>
        </p:nvGrpSpPr>
        <p:grpSpPr>
          <a:xfrm>
            <a:off x="1955962" y="3603488"/>
            <a:ext cx="962257" cy="139127"/>
            <a:chOff x="4411970" y="3131459"/>
            <a:chExt cx="710520" cy="117397"/>
          </a:xfrm>
        </p:grpSpPr>
        <p:sp>
          <p:nvSpPr>
            <p:cNvPr id="3649" name="Google Shape;3649;p4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651" name="Google Shape;3651;p45"/>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2" name="Google Shape;3652;p45"/>
          <p:cNvGrpSpPr/>
          <p:nvPr/>
        </p:nvGrpSpPr>
        <p:grpSpPr>
          <a:xfrm>
            <a:off x="956107" y="3538282"/>
            <a:ext cx="823838" cy="458988"/>
            <a:chOff x="4411970" y="1801825"/>
            <a:chExt cx="734586" cy="409262"/>
          </a:xfrm>
        </p:grpSpPr>
        <p:sp>
          <p:nvSpPr>
            <p:cNvPr id="3653" name="Google Shape;3653;p4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5" name="Google Shape;3655;p45"/>
          <p:cNvGrpSpPr/>
          <p:nvPr/>
        </p:nvGrpSpPr>
        <p:grpSpPr>
          <a:xfrm>
            <a:off x="956107" y="4086708"/>
            <a:ext cx="856348" cy="212039"/>
            <a:chOff x="4411970" y="2233974"/>
            <a:chExt cx="763574" cy="189068"/>
          </a:xfrm>
        </p:grpSpPr>
        <p:sp>
          <p:nvSpPr>
            <p:cNvPr id="3656" name="Google Shape;3656;p45"/>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5"/>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8" name="Google Shape;3658;p45"/>
          <p:cNvGrpSpPr/>
          <p:nvPr/>
        </p:nvGrpSpPr>
        <p:grpSpPr>
          <a:xfrm>
            <a:off x="3066303" y="2262044"/>
            <a:ext cx="511602" cy="511602"/>
            <a:chOff x="5681300" y="2527788"/>
            <a:chExt cx="805800" cy="805800"/>
          </a:xfrm>
        </p:grpSpPr>
        <p:sp>
          <p:nvSpPr>
            <p:cNvPr id="3659" name="Google Shape;3659;p45"/>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1" name="Google Shape;3661;p45"/>
          <p:cNvGrpSpPr/>
          <p:nvPr/>
        </p:nvGrpSpPr>
        <p:grpSpPr>
          <a:xfrm>
            <a:off x="3063497" y="3028627"/>
            <a:ext cx="513021" cy="512935"/>
            <a:chOff x="4049800" y="640400"/>
            <a:chExt cx="858900" cy="858900"/>
          </a:xfrm>
        </p:grpSpPr>
        <p:sp>
          <p:nvSpPr>
            <p:cNvPr id="3662" name="Google Shape;3662;p45"/>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5"/>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4" name="Google Shape;3664;p45"/>
          <p:cNvGrpSpPr/>
          <p:nvPr/>
        </p:nvGrpSpPr>
        <p:grpSpPr>
          <a:xfrm>
            <a:off x="2980696" y="3680519"/>
            <a:ext cx="686489" cy="686585"/>
            <a:chOff x="5080188" y="927900"/>
            <a:chExt cx="961200" cy="961200"/>
          </a:xfrm>
        </p:grpSpPr>
        <p:sp>
          <p:nvSpPr>
            <p:cNvPr id="3665" name="Google Shape;3665;p45"/>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5"/>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5"/>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5"/>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3" name="Google Shape;3673;p45"/>
          <p:cNvGrpSpPr/>
          <p:nvPr/>
        </p:nvGrpSpPr>
        <p:grpSpPr>
          <a:xfrm>
            <a:off x="3763848" y="3773248"/>
            <a:ext cx="510373" cy="510937"/>
            <a:chOff x="7508249" y="1522825"/>
            <a:chExt cx="1326332" cy="1322987"/>
          </a:xfrm>
        </p:grpSpPr>
        <p:sp>
          <p:nvSpPr>
            <p:cNvPr id="3674" name="Google Shape;3674;p45"/>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5"/>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5"/>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5"/>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5"/>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5"/>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5"/>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5"/>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5"/>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5"/>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4" name="Google Shape;3684;p45"/>
          <p:cNvGrpSpPr/>
          <p:nvPr/>
        </p:nvGrpSpPr>
        <p:grpSpPr>
          <a:xfrm>
            <a:off x="4455441" y="3774653"/>
            <a:ext cx="492652" cy="503348"/>
            <a:chOff x="6039282" y="1042577"/>
            <a:chExt cx="734315" cy="731929"/>
          </a:xfrm>
        </p:grpSpPr>
        <p:sp>
          <p:nvSpPr>
            <p:cNvPr id="3685" name="Google Shape;3685;p4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6" name="Google Shape;3706;p45"/>
          <p:cNvGrpSpPr/>
          <p:nvPr/>
        </p:nvGrpSpPr>
        <p:grpSpPr>
          <a:xfrm>
            <a:off x="5095855" y="2270694"/>
            <a:ext cx="483304" cy="504902"/>
            <a:chOff x="1825800" y="1651625"/>
            <a:chExt cx="568125" cy="591775"/>
          </a:xfrm>
        </p:grpSpPr>
        <p:sp>
          <p:nvSpPr>
            <p:cNvPr id="3707" name="Google Shape;3707;p45"/>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5"/>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5"/>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5"/>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5"/>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3" name="Google Shape;3713;p45"/>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5"/>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5"/>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5"/>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5"/>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3718" name="Google Shape;3718;p4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2" name="Shape 3722"/>
        <p:cNvGrpSpPr/>
        <p:nvPr/>
      </p:nvGrpSpPr>
      <p:grpSpPr>
        <a:xfrm>
          <a:off x="0" y="0"/>
          <a:ext cx="0" cy="0"/>
          <a:chOff x="0" y="0"/>
          <a:chExt cx="0" cy="0"/>
        </a:xfrm>
      </p:grpSpPr>
      <p:grpSp>
        <p:nvGrpSpPr>
          <p:cNvPr id="3723" name="Google Shape;3723;p46"/>
          <p:cNvGrpSpPr/>
          <p:nvPr/>
        </p:nvGrpSpPr>
        <p:grpSpPr>
          <a:xfrm>
            <a:off x="722059" y="955168"/>
            <a:ext cx="2492868" cy="1379876"/>
            <a:chOff x="2654821" y="2311071"/>
            <a:chExt cx="2279715" cy="1262120"/>
          </a:xfrm>
        </p:grpSpPr>
        <p:grpSp>
          <p:nvGrpSpPr>
            <p:cNvPr id="3724" name="Google Shape;3724;p46"/>
            <p:cNvGrpSpPr/>
            <p:nvPr/>
          </p:nvGrpSpPr>
          <p:grpSpPr>
            <a:xfrm>
              <a:off x="4034269" y="2840745"/>
              <a:ext cx="40212" cy="36437"/>
              <a:chOff x="4293400" y="2574725"/>
              <a:chExt cx="84425" cy="80100"/>
            </a:xfrm>
          </p:grpSpPr>
          <p:sp>
            <p:nvSpPr>
              <p:cNvPr id="3725" name="Google Shape;3725;p4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726" name="Google Shape;3726;p4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7" name="Google Shape;3727;p46"/>
            <p:cNvGrpSpPr/>
            <p:nvPr/>
          </p:nvGrpSpPr>
          <p:grpSpPr>
            <a:xfrm>
              <a:off x="3894606" y="2334874"/>
              <a:ext cx="913198" cy="518984"/>
              <a:chOff x="4000175" y="1462675"/>
              <a:chExt cx="1917275" cy="1140875"/>
            </a:xfrm>
          </p:grpSpPr>
          <p:sp>
            <p:nvSpPr>
              <p:cNvPr id="3728" name="Google Shape;3728;p4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729" name="Google Shape;3729;p46"/>
              <p:cNvGrpSpPr/>
              <p:nvPr/>
            </p:nvGrpSpPr>
            <p:grpSpPr>
              <a:xfrm>
                <a:off x="4000175" y="1462675"/>
                <a:ext cx="1917275" cy="1140875"/>
                <a:chOff x="4000175" y="1462675"/>
                <a:chExt cx="1917275" cy="1140875"/>
              </a:xfrm>
            </p:grpSpPr>
            <p:sp>
              <p:nvSpPr>
                <p:cNvPr id="3730" name="Google Shape;3730;p4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731" name="Google Shape;3731;p4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735" name="Google Shape;3735;p4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6" name="Google Shape;3736;p46"/>
            <p:cNvGrpSpPr/>
            <p:nvPr/>
          </p:nvGrpSpPr>
          <p:grpSpPr>
            <a:xfrm>
              <a:off x="3875768" y="2846704"/>
              <a:ext cx="44796" cy="47366"/>
              <a:chOff x="3960625" y="2587825"/>
              <a:chExt cx="94050" cy="104125"/>
            </a:xfrm>
          </p:grpSpPr>
          <p:sp>
            <p:nvSpPr>
              <p:cNvPr id="3737" name="Google Shape;3737;p4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738" name="Google Shape;3738;p4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9" name="Google Shape;3739;p46"/>
            <p:cNvGrpSpPr/>
            <p:nvPr/>
          </p:nvGrpSpPr>
          <p:grpSpPr>
            <a:xfrm>
              <a:off x="3782759" y="2807162"/>
              <a:ext cx="82686" cy="85487"/>
              <a:chOff x="3765350" y="2500900"/>
              <a:chExt cx="173600" cy="187925"/>
            </a:xfrm>
          </p:grpSpPr>
          <p:sp>
            <p:nvSpPr>
              <p:cNvPr id="3740" name="Google Shape;3740;p4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741" name="Google Shape;3741;p4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6" name="Google Shape;3746;p46"/>
            <p:cNvGrpSpPr/>
            <p:nvPr/>
          </p:nvGrpSpPr>
          <p:grpSpPr>
            <a:xfrm>
              <a:off x="3775674" y="2798496"/>
              <a:ext cx="40545" cy="23564"/>
              <a:chOff x="3750475" y="2481850"/>
              <a:chExt cx="85125" cy="51800"/>
            </a:xfrm>
          </p:grpSpPr>
          <p:sp>
            <p:nvSpPr>
              <p:cNvPr id="3747" name="Google Shape;3747;p4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749" name="Google Shape;3749;p46"/>
            <p:cNvGrpSpPr/>
            <p:nvPr/>
          </p:nvGrpSpPr>
          <p:grpSpPr>
            <a:xfrm>
              <a:off x="3716946" y="2776024"/>
              <a:ext cx="81971" cy="76912"/>
              <a:chOff x="3627175" y="2432450"/>
              <a:chExt cx="172100" cy="169075"/>
            </a:xfrm>
          </p:grpSpPr>
          <p:sp>
            <p:nvSpPr>
              <p:cNvPr id="3750" name="Google Shape;3750;p4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752" name="Google Shape;3752;p4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753" name="Google Shape;3753;p46"/>
            <p:cNvGrpSpPr/>
            <p:nvPr/>
          </p:nvGrpSpPr>
          <p:grpSpPr>
            <a:xfrm>
              <a:off x="3685682" y="2845624"/>
              <a:ext cx="29311" cy="45055"/>
              <a:chOff x="3561536" y="2585450"/>
              <a:chExt cx="61539" cy="99045"/>
            </a:xfrm>
          </p:grpSpPr>
          <p:sp>
            <p:nvSpPr>
              <p:cNvPr id="3754" name="Google Shape;3754;p4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756" name="Google Shape;3756;p46"/>
            <p:cNvGrpSpPr/>
            <p:nvPr/>
          </p:nvGrpSpPr>
          <p:grpSpPr>
            <a:xfrm>
              <a:off x="3849905" y="2572252"/>
              <a:ext cx="74339" cy="119559"/>
              <a:chOff x="3906325" y="1984500"/>
              <a:chExt cx="156075" cy="262825"/>
            </a:xfrm>
          </p:grpSpPr>
          <p:sp>
            <p:nvSpPr>
              <p:cNvPr id="3757" name="Google Shape;3757;p4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758" name="Google Shape;3758;p4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46"/>
            <p:cNvGrpSpPr/>
            <p:nvPr/>
          </p:nvGrpSpPr>
          <p:grpSpPr>
            <a:xfrm>
              <a:off x="2654821" y="2414345"/>
              <a:ext cx="667570" cy="558731"/>
              <a:chOff x="1397225" y="1637375"/>
              <a:chExt cx="1401575" cy="1228250"/>
            </a:xfrm>
          </p:grpSpPr>
          <p:sp>
            <p:nvSpPr>
              <p:cNvPr id="3760" name="Google Shape;3760;p4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761" name="Google Shape;3761;p46"/>
              <p:cNvGrpSpPr/>
              <p:nvPr/>
            </p:nvGrpSpPr>
            <p:grpSpPr>
              <a:xfrm>
                <a:off x="1397225" y="1637375"/>
                <a:ext cx="1398775" cy="1228250"/>
                <a:chOff x="1397225" y="1637375"/>
                <a:chExt cx="1398775" cy="1228250"/>
              </a:xfrm>
            </p:grpSpPr>
            <p:sp>
              <p:nvSpPr>
                <p:cNvPr id="3762" name="Google Shape;3762;p4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64" name="Google Shape;3764;p46"/>
            <p:cNvGrpSpPr/>
            <p:nvPr/>
          </p:nvGrpSpPr>
          <p:grpSpPr>
            <a:xfrm>
              <a:off x="3230417" y="3103734"/>
              <a:ext cx="282982" cy="280332"/>
              <a:chOff x="2605700" y="3152850"/>
              <a:chExt cx="594125" cy="616250"/>
            </a:xfrm>
          </p:grpSpPr>
          <p:sp>
            <p:nvSpPr>
              <p:cNvPr id="3765" name="Google Shape;3765;p4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766" name="Google Shape;3766;p4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767" name="Google Shape;3767;p46"/>
            <p:cNvGrpSpPr/>
            <p:nvPr/>
          </p:nvGrpSpPr>
          <p:grpSpPr>
            <a:xfrm>
              <a:off x="3265985" y="3226989"/>
              <a:ext cx="87151" cy="346202"/>
              <a:chOff x="2680375" y="3423800"/>
              <a:chExt cx="182975" cy="761050"/>
            </a:xfrm>
          </p:grpSpPr>
          <p:sp>
            <p:nvSpPr>
              <p:cNvPr id="3768" name="Google Shape;3768;p4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769" name="Google Shape;3769;p4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0" name="Google Shape;3770;p46"/>
            <p:cNvGrpSpPr/>
            <p:nvPr/>
          </p:nvGrpSpPr>
          <p:grpSpPr>
            <a:xfrm>
              <a:off x="3855466" y="3289811"/>
              <a:ext cx="112514" cy="94210"/>
              <a:chOff x="3918000" y="3561900"/>
              <a:chExt cx="236225" cy="207100"/>
            </a:xfrm>
          </p:grpSpPr>
          <p:sp>
            <p:nvSpPr>
              <p:cNvPr id="3771" name="Google Shape;3771;p4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772" name="Google Shape;3772;p4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3" name="Google Shape;3773;p46"/>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6"/>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6"/>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776" name="Google Shape;3776;p46"/>
            <p:cNvGrpSpPr/>
            <p:nvPr/>
          </p:nvGrpSpPr>
          <p:grpSpPr>
            <a:xfrm>
              <a:off x="2905224" y="2311071"/>
              <a:ext cx="596721" cy="528992"/>
              <a:chOff x="1922950" y="1410350"/>
              <a:chExt cx="1252825" cy="1162875"/>
            </a:xfrm>
          </p:grpSpPr>
          <p:sp>
            <p:nvSpPr>
              <p:cNvPr id="3777" name="Google Shape;3777;p4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793" name="Google Shape;3793;p46"/>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6"/>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6"/>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6"/>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6"/>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6"/>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6"/>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6"/>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6"/>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6"/>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6"/>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6"/>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6"/>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6"/>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6"/>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6"/>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6"/>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6"/>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6"/>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6"/>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813" name="Google Shape;3813;p46"/>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814" name="Google Shape;3814;p46"/>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5" name="Google Shape;3815;p46"/>
            <p:cNvGrpSpPr/>
            <p:nvPr/>
          </p:nvGrpSpPr>
          <p:grpSpPr>
            <a:xfrm>
              <a:off x="3280929" y="3294542"/>
              <a:ext cx="109894" cy="272224"/>
              <a:chOff x="2711750" y="3572300"/>
              <a:chExt cx="230725" cy="598425"/>
            </a:xfrm>
          </p:grpSpPr>
          <p:sp>
            <p:nvSpPr>
              <p:cNvPr id="3816" name="Google Shape;3816;p4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8" name="Google Shape;3818;p46"/>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9" name="Google Shape;3819;p46"/>
            <p:cNvGrpSpPr/>
            <p:nvPr/>
          </p:nvGrpSpPr>
          <p:grpSpPr>
            <a:xfrm>
              <a:off x="3790439" y="2408636"/>
              <a:ext cx="73017" cy="75684"/>
              <a:chOff x="3781475" y="1624825"/>
              <a:chExt cx="153300" cy="166375"/>
            </a:xfrm>
          </p:grpSpPr>
          <p:sp>
            <p:nvSpPr>
              <p:cNvPr id="3820" name="Google Shape;3820;p4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4" name="Google Shape;3824;p46"/>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6"/>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6"/>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6"/>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6"/>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6"/>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6"/>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1" name="Google Shape;3831;p46"/>
            <p:cNvGrpSpPr/>
            <p:nvPr/>
          </p:nvGrpSpPr>
          <p:grpSpPr>
            <a:xfrm>
              <a:off x="4403342" y="3107749"/>
              <a:ext cx="316680" cy="101374"/>
              <a:chOff x="5068275" y="3161675"/>
              <a:chExt cx="664875" cy="222850"/>
            </a:xfrm>
          </p:grpSpPr>
          <p:sp>
            <p:nvSpPr>
              <p:cNvPr id="3832" name="Google Shape;3832;p4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6" name="Google Shape;3836;p46"/>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6"/>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6"/>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6"/>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6"/>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6"/>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6"/>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6"/>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6"/>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6"/>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6"/>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6"/>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6"/>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6"/>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6"/>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6"/>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6"/>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6"/>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6"/>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6"/>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6"/>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6"/>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6"/>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6"/>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6"/>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6"/>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6"/>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6"/>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6"/>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5" name="Google Shape;3865;p46"/>
            <p:cNvGrpSpPr/>
            <p:nvPr/>
          </p:nvGrpSpPr>
          <p:grpSpPr>
            <a:xfrm>
              <a:off x="3697513" y="2707266"/>
              <a:ext cx="59549" cy="79733"/>
              <a:chOff x="3586375" y="2281300"/>
              <a:chExt cx="125025" cy="175275"/>
            </a:xfrm>
          </p:grpSpPr>
          <p:sp>
            <p:nvSpPr>
              <p:cNvPr id="3866" name="Google Shape;3866;p4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8" name="Google Shape;3868;p46"/>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9" name="Google Shape;3869;p46"/>
            <p:cNvGrpSpPr/>
            <p:nvPr/>
          </p:nvGrpSpPr>
          <p:grpSpPr>
            <a:xfrm>
              <a:off x="4513224" y="3221724"/>
              <a:ext cx="274563" cy="280321"/>
              <a:chOff x="5298975" y="3412225"/>
              <a:chExt cx="576450" cy="616225"/>
            </a:xfrm>
          </p:grpSpPr>
          <p:sp>
            <p:nvSpPr>
              <p:cNvPr id="3870" name="Google Shape;3870;p4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871" name="Google Shape;3871;p4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2" name="Google Shape;3872;p46"/>
            <p:cNvGrpSpPr/>
            <p:nvPr/>
          </p:nvGrpSpPr>
          <p:grpSpPr>
            <a:xfrm>
              <a:off x="4824403" y="3421846"/>
              <a:ext cx="110132" cy="130647"/>
              <a:chOff x="5952300" y="3852150"/>
              <a:chExt cx="231225" cy="287200"/>
            </a:xfrm>
          </p:grpSpPr>
          <p:sp>
            <p:nvSpPr>
              <p:cNvPr id="3873" name="Google Shape;3873;p4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5" name="Google Shape;3875;p46"/>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6"/>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6"/>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6"/>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6"/>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6"/>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6"/>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6"/>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3" name="Google Shape;3883;p46"/>
            <p:cNvGrpSpPr/>
            <p:nvPr/>
          </p:nvGrpSpPr>
          <p:grpSpPr>
            <a:xfrm>
              <a:off x="4295710" y="3079670"/>
              <a:ext cx="14968" cy="27135"/>
              <a:chOff x="4842300" y="3099950"/>
              <a:chExt cx="31425" cy="59650"/>
            </a:xfrm>
          </p:grpSpPr>
          <p:sp>
            <p:nvSpPr>
              <p:cNvPr id="3884" name="Google Shape;3884;p4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8" name="Google Shape;3888;p46"/>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6"/>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6"/>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6"/>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6"/>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6"/>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6"/>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6"/>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6" name="Google Shape;3896;p46"/>
            <p:cNvGrpSpPr/>
            <p:nvPr/>
          </p:nvGrpSpPr>
          <p:grpSpPr>
            <a:xfrm>
              <a:off x="3831056" y="2816010"/>
              <a:ext cx="37378" cy="27612"/>
              <a:chOff x="3866750" y="2520350"/>
              <a:chExt cx="78475" cy="60700"/>
            </a:xfrm>
          </p:grpSpPr>
          <p:sp>
            <p:nvSpPr>
              <p:cNvPr id="3897" name="Google Shape;3897;p4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1" name="Google Shape;3901;p46"/>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6"/>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6"/>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6"/>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6"/>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6"/>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6"/>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6"/>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6"/>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6"/>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6"/>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6"/>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6"/>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6"/>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6"/>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6"/>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6"/>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918" name="Google Shape;3918;p46"/>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6"/>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6"/>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6"/>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6"/>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6"/>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6"/>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6"/>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6"/>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6"/>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6"/>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6"/>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930" name="Google Shape;3930;p46"/>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6"/>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6"/>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6"/>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6"/>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6"/>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6"/>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6"/>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6"/>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6"/>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6"/>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6"/>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6"/>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3" name="Google Shape;3943;p46"/>
            <p:cNvGrpSpPr/>
            <p:nvPr/>
          </p:nvGrpSpPr>
          <p:grpSpPr>
            <a:xfrm>
              <a:off x="3632736" y="3051591"/>
              <a:ext cx="63288" cy="45217"/>
              <a:chOff x="3450375" y="3038225"/>
              <a:chExt cx="132875" cy="99400"/>
            </a:xfrm>
          </p:grpSpPr>
          <p:sp>
            <p:nvSpPr>
              <p:cNvPr id="3944" name="Google Shape;3944;p4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6" name="Google Shape;3946;p46"/>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6"/>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6"/>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6"/>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6"/>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6"/>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6"/>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6"/>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6"/>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955" name="Google Shape;3955;p46"/>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6"/>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6"/>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6"/>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6"/>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6"/>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6"/>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6"/>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6"/>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6"/>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965" name="Google Shape;3965;p46"/>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6"/>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6"/>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6"/>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6"/>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6"/>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971" name="Google Shape;3971;p46"/>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6"/>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6"/>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6"/>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6"/>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6"/>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6"/>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6"/>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1" name="Google Shape;3981;p46"/>
          <p:cNvGrpSpPr/>
          <p:nvPr/>
        </p:nvGrpSpPr>
        <p:grpSpPr>
          <a:xfrm>
            <a:off x="719116" y="2850945"/>
            <a:ext cx="2622876" cy="1333540"/>
            <a:chOff x="238125" y="1038125"/>
            <a:chExt cx="7146800" cy="3633625"/>
          </a:xfrm>
        </p:grpSpPr>
        <p:sp>
          <p:nvSpPr>
            <p:cNvPr id="3982" name="Google Shape;3982;p4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4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4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4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4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4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4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4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4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4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4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4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4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4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4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4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4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4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4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4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4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4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4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4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4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4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4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4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4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4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4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4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4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4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4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4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4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4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4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4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4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4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4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4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4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4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4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4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4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4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4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4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4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4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4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4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4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4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4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4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4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4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4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4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4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4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4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4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4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4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4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4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4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4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4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4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4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46"/>
          <p:cNvGrpSpPr/>
          <p:nvPr/>
        </p:nvGrpSpPr>
        <p:grpSpPr>
          <a:xfrm>
            <a:off x="5834044" y="993055"/>
            <a:ext cx="2590840" cy="1380235"/>
            <a:chOff x="233350" y="949250"/>
            <a:chExt cx="7137300" cy="3802300"/>
          </a:xfrm>
        </p:grpSpPr>
        <p:sp>
          <p:nvSpPr>
            <p:cNvPr id="5555" name="Google Shape;5555;p4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6" name="Google Shape;5606;p46"/>
          <p:cNvGrpSpPr/>
          <p:nvPr/>
        </p:nvGrpSpPr>
        <p:grpSpPr>
          <a:xfrm>
            <a:off x="7648473" y="3037828"/>
            <a:ext cx="104231" cy="320340"/>
            <a:chOff x="7564426" y="3224343"/>
            <a:chExt cx="119985" cy="368801"/>
          </a:xfrm>
        </p:grpSpPr>
        <p:sp>
          <p:nvSpPr>
            <p:cNvPr id="5607" name="Google Shape;5607;p4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46"/>
          <p:cNvGrpSpPr/>
          <p:nvPr/>
        </p:nvGrpSpPr>
        <p:grpSpPr>
          <a:xfrm>
            <a:off x="7347962" y="3031929"/>
            <a:ext cx="189489" cy="332132"/>
            <a:chOff x="8370831" y="3202002"/>
            <a:chExt cx="218129" cy="382376"/>
          </a:xfrm>
        </p:grpSpPr>
        <p:sp>
          <p:nvSpPr>
            <p:cNvPr id="5610" name="Google Shape;5610;p4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2" name="Google Shape;5612;p46"/>
          <p:cNvGrpSpPr/>
          <p:nvPr/>
        </p:nvGrpSpPr>
        <p:grpSpPr>
          <a:xfrm>
            <a:off x="8071351" y="3443061"/>
            <a:ext cx="309429" cy="267000"/>
            <a:chOff x="6742064" y="3750480"/>
            <a:chExt cx="399315" cy="344560"/>
          </a:xfrm>
        </p:grpSpPr>
        <p:sp>
          <p:nvSpPr>
            <p:cNvPr id="5613" name="Google Shape;5613;p4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46"/>
          <p:cNvGrpSpPr/>
          <p:nvPr/>
        </p:nvGrpSpPr>
        <p:grpSpPr>
          <a:xfrm>
            <a:off x="7610370" y="3794109"/>
            <a:ext cx="180437" cy="281608"/>
            <a:chOff x="7248525" y="3739696"/>
            <a:chExt cx="230531" cy="359790"/>
          </a:xfrm>
        </p:grpSpPr>
        <p:sp>
          <p:nvSpPr>
            <p:cNvPr id="5616" name="Google Shape;5616;p4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46"/>
          <p:cNvGrpSpPr/>
          <p:nvPr/>
        </p:nvGrpSpPr>
        <p:grpSpPr>
          <a:xfrm>
            <a:off x="7856289" y="3437333"/>
            <a:ext cx="162896" cy="278710"/>
            <a:chOff x="7601242" y="3729267"/>
            <a:chExt cx="222566" cy="380803"/>
          </a:xfrm>
        </p:grpSpPr>
        <p:sp>
          <p:nvSpPr>
            <p:cNvPr id="5619" name="Google Shape;5619;p4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1" name="Google Shape;5621;p46"/>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2" name="Google Shape;5622;p46"/>
          <p:cNvGrpSpPr/>
          <p:nvPr/>
        </p:nvGrpSpPr>
        <p:grpSpPr>
          <a:xfrm>
            <a:off x="7345935" y="3438473"/>
            <a:ext cx="193543" cy="275990"/>
            <a:chOff x="8304647" y="3738687"/>
            <a:chExt cx="225076" cy="320956"/>
          </a:xfrm>
        </p:grpSpPr>
        <p:sp>
          <p:nvSpPr>
            <p:cNvPr id="5623" name="Google Shape;5623;p46"/>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4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6" name="Google Shape;5626;p46"/>
          <p:cNvGrpSpPr/>
          <p:nvPr/>
        </p:nvGrpSpPr>
        <p:grpSpPr>
          <a:xfrm>
            <a:off x="7618427" y="3438473"/>
            <a:ext cx="178492" cy="275990"/>
            <a:chOff x="8615101" y="3738687"/>
            <a:chExt cx="207573" cy="320956"/>
          </a:xfrm>
        </p:grpSpPr>
        <p:sp>
          <p:nvSpPr>
            <p:cNvPr id="5627" name="Google Shape;5627;p46"/>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0" name="Google Shape;5630;p46"/>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1" name="Google Shape;5631;p46"/>
          <p:cNvGrpSpPr/>
          <p:nvPr/>
        </p:nvGrpSpPr>
        <p:grpSpPr>
          <a:xfrm>
            <a:off x="6013132" y="3559961"/>
            <a:ext cx="557671" cy="511283"/>
            <a:chOff x="6015419" y="3716859"/>
            <a:chExt cx="557671" cy="511283"/>
          </a:xfrm>
        </p:grpSpPr>
        <p:sp>
          <p:nvSpPr>
            <p:cNvPr id="5632" name="Google Shape;5632;p46"/>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3" name="Google Shape;5633;p46"/>
            <p:cNvGrpSpPr/>
            <p:nvPr/>
          </p:nvGrpSpPr>
          <p:grpSpPr>
            <a:xfrm>
              <a:off x="6036094" y="3716980"/>
              <a:ext cx="529860" cy="510468"/>
              <a:chOff x="6036094" y="3716980"/>
              <a:chExt cx="529860" cy="510468"/>
            </a:xfrm>
          </p:grpSpPr>
          <p:sp>
            <p:nvSpPr>
              <p:cNvPr id="5634" name="Google Shape;5634;p46"/>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6"/>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6"/>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6"/>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6"/>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6"/>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6"/>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6"/>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6"/>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6"/>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44" name="Google Shape;5644;p46"/>
          <p:cNvGrpSpPr/>
          <p:nvPr/>
        </p:nvGrpSpPr>
        <p:grpSpPr>
          <a:xfrm>
            <a:off x="6642017" y="2916730"/>
            <a:ext cx="576302" cy="511871"/>
            <a:chOff x="6644304" y="3073628"/>
            <a:chExt cx="576302" cy="511871"/>
          </a:xfrm>
        </p:grpSpPr>
        <p:sp>
          <p:nvSpPr>
            <p:cNvPr id="5645" name="Google Shape;5645;p4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6" name="Google Shape;5646;p46"/>
            <p:cNvGrpSpPr/>
            <p:nvPr/>
          </p:nvGrpSpPr>
          <p:grpSpPr>
            <a:xfrm>
              <a:off x="6712169" y="3085440"/>
              <a:ext cx="481622" cy="494913"/>
              <a:chOff x="6712169" y="3085440"/>
              <a:chExt cx="481622" cy="494913"/>
            </a:xfrm>
          </p:grpSpPr>
          <p:sp>
            <p:nvSpPr>
              <p:cNvPr id="5647" name="Google Shape;5647;p46"/>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6"/>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6"/>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6"/>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6"/>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2" name="Google Shape;5652;p46"/>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6"/>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6"/>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5" name="Google Shape;5655;p46"/>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6" name="Google Shape;5656;p46"/>
          <p:cNvGrpSpPr/>
          <p:nvPr/>
        </p:nvGrpSpPr>
        <p:grpSpPr>
          <a:xfrm>
            <a:off x="6649868" y="3559725"/>
            <a:ext cx="560631" cy="511352"/>
            <a:chOff x="6652154" y="3716623"/>
            <a:chExt cx="560631" cy="511352"/>
          </a:xfrm>
        </p:grpSpPr>
        <p:sp>
          <p:nvSpPr>
            <p:cNvPr id="5657" name="Google Shape;5657;p46"/>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8" name="Google Shape;5658;p46"/>
            <p:cNvGrpSpPr/>
            <p:nvPr/>
          </p:nvGrpSpPr>
          <p:grpSpPr>
            <a:xfrm>
              <a:off x="6669657" y="3716715"/>
              <a:ext cx="466779" cy="464290"/>
              <a:chOff x="6669657" y="3716715"/>
              <a:chExt cx="466779" cy="464290"/>
            </a:xfrm>
          </p:grpSpPr>
          <p:sp>
            <p:nvSpPr>
              <p:cNvPr id="5659" name="Google Shape;5659;p46"/>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6"/>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6"/>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6"/>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6"/>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6"/>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6"/>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6"/>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6"/>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6"/>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6"/>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6"/>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6"/>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2" name="Google Shape;5672;p46"/>
          <p:cNvGrpSpPr/>
          <p:nvPr/>
        </p:nvGrpSpPr>
        <p:grpSpPr>
          <a:xfrm>
            <a:off x="7843959" y="3841134"/>
            <a:ext cx="187557" cy="187557"/>
            <a:chOff x="8565775" y="671075"/>
            <a:chExt cx="441000" cy="441000"/>
          </a:xfrm>
        </p:grpSpPr>
        <p:sp>
          <p:nvSpPr>
            <p:cNvPr id="5673" name="Google Shape;5673;p4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6"/>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5" name="Google Shape;5675;p46"/>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6"/>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7" name="Google Shape;5677;p46"/>
          <p:cNvGrpSpPr/>
          <p:nvPr/>
        </p:nvGrpSpPr>
        <p:grpSpPr>
          <a:xfrm>
            <a:off x="5997814" y="2919352"/>
            <a:ext cx="587871" cy="512373"/>
            <a:chOff x="6000100" y="3076250"/>
            <a:chExt cx="587871" cy="512373"/>
          </a:xfrm>
        </p:grpSpPr>
        <p:sp>
          <p:nvSpPr>
            <p:cNvPr id="5678" name="Google Shape;5678;p46"/>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9" name="Google Shape;5679;p46"/>
            <p:cNvGrpSpPr/>
            <p:nvPr/>
          </p:nvGrpSpPr>
          <p:grpSpPr>
            <a:xfrm>
              <a:off x="6031360" y="3076713"/>
              <a:ext cx="539107" cy="480965"/>
              <a:chOff x="6031360" y="3076713"/>
              <a:chExt cx="539107" cy="480965"/>
            </a:xfrm>
          </p:grpSpPr>
          <p:sp>
            <p:nvSpPr>
              <p:cNvPr id="5680" name="Google Shape;5680;p46"/>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6"/>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6"/>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6"/>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6"/>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6"/>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6"/>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7" name="Google Shape;5687;p46"/>
          <p:cNvGrpSpPr/>
          <p:nvPr/>
        </p:nvGrpSpPr>
        <p:grpSpPr>
          <a:xfrm>
            <a:off x="3369305" y="938716"/>
            <a:ext cx="2310381" cy="1488888"/>
            <a:chOff x="229225" y="549050"/>
            <a:chExt cx="7161750" cy="4615275"/>
          </a:xfrm>
        </p:grpSpPr>
        <p:sp>
          <p:nvSpPr>
            <p:cNvPr id="5688" name="Google Shape;5688;p4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46"/>
          <p:cNvGrpSpPr/>
          <p:nvPr/>
        </p:nvGrpSpPr>
        <p:grpSpPr>
          <a:xfrm>
            <a:off x="3514723" y="2830563"/>
            <a:ext cx="2310282" cy="1374222"/>
            <a:chOff x="238125" y="732525"/>
            <a:chExt cx="7130500" cy="4241425"/>
          </a:xfrm>
        </p:grpSpPr>
        <p:sp>
          <p:nvSpPr>
            <p:cNvPr id="5806" name="Google Shape;5806;p4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3" name="Shape 5923"/>
        <p:cNvGrpSpPr/>
        <p:nvPr/>
      </p:nvGrpSpPr>
      <p:grpSpPr>
        <a:xfrm>
          <a:off x="0" y="0"/>
          <a:ext cx="0" cy="0"/>
          <a:chOff x="0" y="0"/>
          <a:chExt cx="0" cy="0"/>
        </a:xfrm>
      </p:grpSpPr>
      <p:grpSp>
        <p:nvGrpSpPr>
          <p:cNvPr id="5924" name="Google Shape;5924;p47"/>
          <p:cNvGrpSpPr/>
          <p:nvPr/>
        </p:nvGrpSpPr>
        <p:grpSpPr>
          <a:xfrm>
            <a:off x="725414" y="969763"/>
            <a:ext cx="2507799" cy="206239"/>
            <a:chOff x="106648" y="895722"/>
            <a:chExt cx="4481413" cy="374300"/>
          </a:xfrm>
        </p:grpSpPr>
        <p:grpSp>
          <p:nvGrpSpPr>
            <p:cNvPr id="5925" name="Google Shape;5925;p47"/>
            <p:cNvGrpSpPr/>
            <p:nvPr/>
          </p:nvGrpSpPr>
          <p:grpSpPr>
            <a:xfrm>
              <a:off x="2233276" y="895722"/>
              <a:ext cx="1082667" cy="223591"/>
              <a:chOff x="4808316" y="2800065"/>
              <a:chExt cx="1999386" cy="412910"/>
            </a:xfrm>
          </p:grpSpPr>
          <p:sp>
            <p:nvSpPr>
              <p:cNvPr id="5926" name="Google Shape;5926;p47"/>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7" name="Google Shape;5927;p47"/>
              <p:cNvGrpSpPr/>
              <p:nvPr/>
            </p:nvGrpSpPr>
            <p:grpSpPr>
              <a:xfrm>
                <a:off x="4808316" y="2800065"/>
                <a:ext cx="92400" cy="411825"/>
                <a:chOff x="845575" y="2563700"/>
                <a:chExt cx="92400" cy="411825"/>
              </a:xfrm>
            </p:grpSpPr>
            <p:cxnSp>
              <p:nvCxnSpPr>
                <p:cNvPr id="5928" name="Google Shape;5928;p4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29" name="Google Shape;5929;p4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0" name="Google Shape;5930;p47"/>
            <p:cNvGrpSpPr/>
            <p:nvPr/>
          </p:nvGrpSpPr>
          <p:grpSpPr>
            <a:xfrm>
              <a:off x="106648" y="895722"/>
              <a:ext cx="1088401" cy="223591"/>
              <a:chOff x="881025" y="2800065"/>
              <a:chExt cx="2009975" cy="412910"/>
            </a:xfrm>
          </p:grpSpPr>
          <p:sp>
            <p:nvSpPr>
              <p:cNvPr id="5931" name="Google Shape;5931;p47"/>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2" name="Google Shape;5932;p47"/>
              <p:cNvGrpSpPr/>
              <p:nvPr/>
            </p:nvGrpSpPr>
            <p:grpSpPr>
              <a:xfrm>
                <a:off x="881025" y="2800065"/>
                <a:ext cx="92400" cy="411825"/>
                <a:chOff x="845575" y="2563700"/>
                <a:chExt cx="92400" cy="411825"/>
              </a:xfrm>
            </p:grpSpPr>
            <p:cxnSp>
              <p:nvCxnSpPr>
                <p:cNvPr id="5933" name="Google Shape;5933;p4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34" name="Google Shape;5934;p4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5" name="Google Shape;5935;p47"/>
            <p:cNvGrpSpPr/>
            <p:nvPr/>
          </p:nvGrpSpPr>
          <p:grpSpPr>
            <a:xfrm>
              <a:off x="1172346" y="1047018"/>
              <a:ext cx="1083151" cy="223003"/>
              <a:chOff x="2849073" y="3079467"/>
              <a:chExt cx="2000279" cy="411825"/>
            </a:xfrm>
          </p:grpSpPr>
          <p:sp>
            <p:nvSpPr>
              <p:cNvPr id="5936" name="Google Shape;5936;p47"/>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7" name="Google Shape;5937;p47"/>
              <p:cNvGrpSpPr/>
              <p:nvPr/>
            </p:nvGrpSpPr>
            <p:grpSpPr>
              <a:xfrm rot="10800000">
                <a:off x="2849073" y="3079467"/>
                <a:ext cx="92400" cy="411825"/>
                <a:chOff x="2070100" y="2563700"/>
                <a:chExt cx="92400" cy="411825"/>
              </a:xfrm>
            </p:grpSpPr>
            <p:cxnSp>
              <p:nvCxnSpPr>
                <p:cNvPr id="5938" name="Google Shape;5938;p4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39" name="Google Shape;5939;p4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40" name="Google Shape;5940;p47"/>
            <p:cNvGrpSpPr/>
            <p:nvPr/>
          </p:nvGrpSpPr>
          <p:grpSpPr>
            <a:xfrm>
              <a:off x="3290132" y="1047018"/>
              <a:ext cx="1297929" cy="223003"/>
              <a:chOff x="6760035" y="3079467"/>
              <a:chExt cx="2396914" cy="411825"/>
            </a:xfrm>
          </p:grpSpPr>
          <p:sp>
            <p:nvSpPr>
              <p:cNvPr id="5941" name="Google Shape;5941;p47"/>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2" name="Google Shape;5942;p47"/>
              <p:cNvGrpSpPr/>
              <p:nvPr/>
            </p:nvGrpSpPr>
            <p:grpSpPr>
              <a:xfrm rot="10800000">
                <a:off x="6760035" y="3079467"/>
                <a:ext cx="92400" cy="411825"/>
                <a:chOff x="2070100" y="2563700"/>
                <a:chExt cx="92400" cy="411825"/>
              </a:xfrm>
            </p:grpSpPr>
            <p:cxnSp>
              <p:nvCxnSpPr>
                <p:cNvPr id="5943" name="Google Shape;5943;p4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44" name="Google Shape;5944;p4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45" name="Google Shape;5945;p47"/>
          <p:cNvGrpSpPr/>
          <p:nvPr/>
        </p:nvGrpSpPr>
        <p:grpSpPr>
          <a:xfrm>
            <a:off x="2143176" y="3369134"/>
            <a:ext cx="1086701" cy="799429"/>
            <a:chOff x="2183288" y="3555572"/>
            <a:chExt cx="1136241" cy="835873"/>
          </a:xfrm>
        </p:grpSpPr>
        <p:sp>
          <p:nvSpPr>
            <p:cNvPr id="5946" name="Google Shape;5946;p47"/>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7" name="Google Shape;5947;p47"/>
            <p:cNvGrpSpPr/>
            <p:nvPr/>
          </p:nvGrpSpPr>
          <p:grpSpPr>
            <a:xfrm>
              <a:off x="2205895" y="3637269"/>
              <a:ext cx="1089848" cy="724993"/>
              <a:chOff x="2205895" y="3637269"/>
              <a:chExt cx="1089848" cy="724993"/>
            </a:xfrm>
          </p:grpSpPr>
          <p:sp>
            <p:nvSpPr>
              <p:cNvPr id="5948" name="Google Shape;5948;p47"/>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7"/>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7"/>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7"/>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7"/>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7"/>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4" name="Google Shape;5954;p47"/>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55" name="Google Shape;5955;p47"/>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956" name="Google Shape;5956;p47"/>
            <p:cNvGrpSpPr/>
            <p:nvPr/>
          </p:nvGrpSpPr>
          <p:grpSpPr>
            <a:xfrm>
              <a:off x="3173850" y="3779426"/>
              <a:ext cx="145679" cy="70048"/>
              <a:chOff x="3173850" y="3779426"/>
              <a:chExt cx="145679" cy="70048"/>
            </a:xfrm>
          </p:grpSpPr>
          <p:cxnSp>
            <p:nvCxnSpPr>
              <p:cNvPr id="5957" name="Google Shape;5957;p47"/>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958" name="Google Shape;5958;p47"/>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47"/>
            <p:cNvGrpSpPr/>
            <p:nvPr/>
          </p:nvGrpSpPr>
          <p:grpSpPr>
            <a:xfrm>
              <a:off x="2183288" y="4139483"/>
              <a:ext cx="145133" cy="70048"/>
              <a:chOff x="2183288" y="4139483"/>
              <a:chExt cx="145133" cy="70048"/>
            </a:xfrm>
          </p:grpSpPr>
          <p:cxnSp>
            <p:nvCxnSpPr>
              <p:cNvPr id="5960" name="Google Shape;5960;p47"/>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961" name="Google Shape;5961;p47"/>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2" name="Google Shape;5962;p47"/>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3" name="Google Shape;5963;p47"/>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964" name="Google Shape;5964;p47"/>
            <p:cNvGrpSpPr/>
            <p:nvPr/>
          </p:nvGrpSpPr>
          <p:grpSpPr>
            <a:xfrm>
              <a:off x="2943836" y="4268886"/>
              <a:ext cx="60717" cy="122559"/>
              <a:chOff x="2943836" y="4268886"/>
              <a:chExt cx="60717" cy="122559"/>
            </a:xfrm>
          </p:grpSpPr>
          <p:sp>
            <p:nvSpPr>
              <p:cNvPr id="5965" name="Google Shape;5965;p47"/>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6" name="Google Shape;5966;p47"/>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967" name="Google Shape;5967;p47"/>
          <p:cNvGrpSpPr/>
          <p:nvPr/>
        </p:nvGrpSpPr>
        <p:grpSpPr>
          <a:xfrm>
            <a:off x="3406121" y="1290134"/>
            <a:ext cx="1675870" cy="758251"/>
            <a:chOff x="3530532" y="1496185"/>
            <a:chExt cx="1562000" cy="706730"/>
          </a:xfrm>
        </p:grpSpPr>
        <p:cxnSp>
          <p:nvCxnSpPr>
            <p:cNvPr id="5968" name="Google Shape;5968;p47"/>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969" name="Google Shape;5969;p47"/>
            <p:cNvGrpSpPr/>
            <p:nvPr/>
          </p:nvGrpSpPr>
          <p:grpSpPr>
            <a:xfrm>
              <a:off x="3530532" y="1496185"/>
              <a:ext cx="323430" cy="463587"/>
              <a:chOff x="3530532" y="1496185"/>
              <a:chExt cx="323430" cy="463587"/>
            </a:xfrm>
          </p:grpSpPr>
          <p:grpSp>
            <p:nvGrpSpPr>
              <p:cNvPr id="5970" name="Google Shape;5970;p47"/>
              <p:cNvGrpSpPr/>
              <p:nvPr/>
            </p:nvGrpSpPr>
            <p:grpSpPr>
              <a:xfrm>
                <a:off x="3567462" y="1496185"/>
                <a:ext cx="286500" cy="361376"/>
                <a:chOff x="3567462" y="1496185"/>
                <a:chExt cx="286500" cy="361376"/>
              </a:xfrm>
            </p:grpSpPr>
            <p:cxnSp>
              <p:nvCxnSpPr>
                <p:cNvPr id="5971" name="Google Shape;5971;p47"/>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972" name="Google Shape;5972;p47"/>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3" name="Google Shape;5973;p47"/>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47"/>
            <p:cNvGrpSpPr/>
            <p:nvPr/>
          </p:nvGrpSpPr>
          <p:grpSpPr>
            <a:xfrm>
              <a:off x="3891569" y="1779209"/>
              <a:ext cx="323945" cy="423706"/>
              <a:chOff x="3891569" y="1779209"/>
              <a:chExt cx="323945" cy="423706"/>
            </a:xfrm>
          </p:grpSpPr>
          <p:grpSp>
            <p:nvGrpSpPr>
              <p:cNvPr id="5975" name="Google Shape;5975;p47"/>
              <p:cNvGrpSpPr/>
              <p:nvPr/>
            </p:nvGrpSpPr>
            <p:grpSpPr>
              <a:xfrm>
                <a:off x="3929014" y="1881638"/>
                <a:ext cx="286500" cy="321278"/>
                <a:chOff x="3929014" y="1881638"/>
                <a:chExt cx="286500" cy="321278"/>
              </a:xfrm>
            </p:grpSpPr>
            <p:cxnSp>
              <p:nvCxnSpPr>
                <p:cNvPr id="5976" name="Google Shape;5976;p47"/>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977" name="Google Shape;5977;p47"/>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8" name="Google Shape;5978;p47"/>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47"/>
            <p:cNvGrpSpPr/>
            <p:nvPr/>
          </p:nvGrpSpPr>
          <p:grpSpPr>
            <a:xfrm>
              <a:off x="4252606" y="1496185"/>
              <a:ext cx="324721" cy="463587"/>
              <a:chOff x="4252606" y="1496185"/>
              <a:chExt cx="324721" cy="463587"/>
            </a:xfrm>
          </p:grpSpPr>
          <p:grpSp>
            <p:nvGrpSpPr>
              <p:cNvPr id="5980" name="Google Shape;5980;p47"/>
              <p:cNvGrpSpPr/>
              <p:nvPr/>
            </p:nvGrpSpPr>
            <p:grpSpPr>
              <a:xfrm>
                <a:off x="4290828" y="1496185"/>
                <a:ext cx="286500" cy="361376"/>
                <a:chOff x="4290828" y="1496185"/>
                <a:chExt cx="286500" cy="361376"/>
              </a:xfrm>
            </p:grpSpPr>
            <p:cxnSp>
              <p:nvCxnSpPr>
                <p:cNvPr id="5981" name="Google Shape;5981;p47"/>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982" name="Google Shape;5982;p47"/>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3" name="Google Shape;5983;p47"/>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47"/>
            <p:cNvGrpSpPr/>
            <p:nvPr/>
          </p:nvGrpSpPr>
          <p:grpSpPr>
            <a:xfrm>
              <a:off x="4613643" y="1763716"/>
              <a:ext cx="325308" cy="439200"/>
              <a:chOff x="4613643" y="1763716"/>
              <a:chExt cx="325308" cy="439200"/>
            </a:xfrm>
          </p:grpSpPr>
          <p:grpSp>
            <p:nvGrpSpPr>
              <p:cNvPr id="5985" name="Google Shape;5985;p47"/>
              <p:cNvGrpSpPr/>
              <p:nvPr/>
            </p:nvGrpSpPr>
            <p:grpSpPr>
              <a:xfrm>
                <a:off x="4652451" y="1879538"/>
                <a:ext cx="286500" cy="323378"/>
                <a:chOff x="4652451" y="1879538"/>
                <a:chExt cx="286500" cy="323378"/>
              </a:xfrm>
            </p:grpSpPr>
            <p:cxnSp>
              <p:nvCxnSpPr>
                <p:cNvPr id="5986" name="Google Shape;5986;p47"/>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987" name="Google Shape;5987;p47"/>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8" name="Google Shape;5988;p47"/>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89" name="Google Shape;5989;p47"/>
          <p:cNvGrpSpPr/>
          <p:nvPr/>
        </p:nvGrpSpPr>
        <p:grpSpPr>
          <a:xfrm>
            <a:off x="3417981" y="2143759"/>
            <a:ext cx="1652173" cy="391517"/>
            <a:chOff x="3512551" y="2358270"/>
            <a:chExt cx="1597383" cy="378533"/>
          </a:xfrm>
        </p:grpSpPr>
        <p:cxnSp>
          <p:nvCxnSpPr>
            <p:cNvPr id="5990" name="Google Shape;5990;p47"/>
            <p:cNvCxnSpPr>
              <a:stCxn id="5991" idx="6"/>
              <a:endCxn id="5992"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993" name="Google Shape;5993;p47"/>
            <p:cNvGrpSpPr/>
            <p:nvPr/>
          </p:nvGrpSpPr>
          <p:grpSpPr>
            <a:xfrm>
              <a:off x="3512551" y="2358270"/>
              <a:ext cx="225647" cy="307714"/>
              <a:chOff x="2182679" y="2004714"/>
              <a:chExt cx="792300" cy="1080458"/>
            </a:xfrm>
          </p:grpSpPr>
          <p:cxnSp>
            <p:nvCxnSpPr>
              <p:cNvPr id="5994" name="Google Shape;5994;p47"/>
              <p:cNvCxnSpPr>
                <a:stCxn id="5995"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991" name="Google Shape;5991;p47"/>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7"/>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47"/>
            <p:cNvGrpSpPr/>
            <p:nvPr/>
          </p:nvGrpSpPr>
          <p:grpSpPr>
            <a:xfrm>
              <a:off x="3969644" y="2440153"/>
              <a:ext cx="225853" cy="296651"/>
              <a:chOff x="3775710" y="1729289"/>
              <a:chExt cx="136500" cy="179289"/>
            </a:xfrm>
          </p:grpSpPr>
          <p:cxnSp>
            <p:nvCxnSpPr>
              <p:cNvPr id="5997" name="Google Shape;5997;p47"/>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998" name="Google Shape;5998;p47"/>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7"/>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47"/>
            <p:cNvGrpSpPr/>
            <p:nvPr/>
          </p:nvGrpSpPr>
          <p:grpSpPr>
            <a:xfrm>
              <a:off x="4427051" y="2358270"/>
              <a:ext cx="225647" cy="307714"/>
              <a:chOff x="5393704" y="2004714"/>
              <a:chExt cx="792300" cy="1080458"/>
            </a:xfrm>
          </p:grpSpPr>
          <p:cxnSp>
            <p:nvCxnSpPr>
              <p:cNvPr id="6001" name="Google Shape;6001;p47"/>
              <p:cNvCxnSpPr>
                <a:stCxn id="6002"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003" name="Google Shape;6003;p47"/>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7"/>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47"/>
            <p:cNvGrpSpPr/>
            <p:nvPr/>
          </p:nvGrpSpPr>
          <p:grpSpPr>
            <a:xfrm>
              <a:off x="4884287" y="2440252"/>
              <a:ext cx="225647" cy="296532"/>
              <a:chOff x="6999166" y="2292572"/>
              <a:chExt cx="792300" cy="1041192"/>
            </a:xfrm>
          </p:grpSpPr>
          <p:cxnSp>
            <p:nvCxnSpPr>
              <p:cNvPr id="6005" name="Google Shape;6005;p47"/>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992" name="Google Shape;5992;p47"/>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7"/>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07" name="Google Shape;6007;p47"/>
          <p:cNvGrpSpPr/>
          <p:nvPr/>
        </p:nvGrpSpPr>
        <p:grpSpPr>
          <a:xfrm>
            <a:off x="6838789" y="979959"/>
            <a:ext cx="1581844" cy="732818"/>
            <a:chOff x="634175" y="2986275"/>
            <a:chExt cx="3147949" cy="1458344"/>
          </a:xfrm>
        </p:grpSpPr>
        <p:cxnSp>
          <p:nvCxnSpPr>
            <p:cNvPr id="6008" name="Google Shape;6008;p47"/>
            <p:cNvCxnSpPr>
              <a:stCxn id="6009" idx="4"/>
              <a:endCxn id="6010"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011" name="Google Shape;6011;p47"/>
            <p:cNvCxnSpPr>
              <a:stCxn id="6010" idx="0"/>
              <a:endCxn id="6012"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013" name="Google Shape;6013;p47"/>
            <p:cNvCxnSpPr>
              <a:stCxn id="6012" idx="4"/>
              <a:endCxn id="6014"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015" name="Google Shape;6015;p47"/>
            <p:cNvCxnSpPr>
              <a:stCxn id="6014" idx="0"/>
              <a:endCxn id="6016"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016" name="Google Shape;6016;p47"/>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12" name="Google Shape;6012;p47"/>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09" name="Google Shape;6009;p47"/>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14" name="Google Shape;6014;p47"/>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10" name="Google Shape;6010;p47"/>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017" name="Google Shape;6017;p47"/>
          <p:cNvGrpSpPr/>
          <p:nvPr/>
        </p:nvGrpSpPr>
        <p:grpSpPr>
          <a:xfrm>
            <a:off x="3406504" y="2674269"/>
            <a:ext cx="1675128" cy="313674"/>
            <a:chOff x="998425" y="1182125"/>
            <a:chExt cx="1065400" cy="199500"/>
          </a:xfrm>
        </p:grpSpPr>
        <p:sp>
          <p:nvSpPr>
            <p:cNvPr id="6018" name="Google Shape;6018;p4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47"/>
          <p:cNvGrpSpPr/>
          <p:nvPr/>
        </p:nvGrpSpPr>
        <p:grpSpPr>
          <a:xfrm>
            <a:off x="3406503" y="3630235"/>
            <a:ext cx="1675129" cy="525345"/>
            <a:chOff x="5194708" y="3484366"/>
            <a:chExt cx="3148148" cy="987304"/>
          </a:xfrm>
        </p:grpSpPr>
        <p:grpSp>
          <p:nvGrpSpPr>
            <p:cNvPr id="6024" name="Google Shape;6024;p47"/>
            <p:cNvGrpSpPr/>
            <p:nvPr/>
          </p:nvGrpSpPr>
          <p:grpSpPr>
            <a:xfrm>
              <a:off x="7531521" y="3484366"/>
              <a:ext cx="811335" cy="987304"/>
              <a:chOff x="3379425" y="1617275"/>
              <a:chExt cx="1090650" cy="1327200"/>
            </a:xfrm>
          </p:grpSpPr>
          <p:sp>
            <p:nvSpPr>
              <p:cNvPr id="6025" name="Google Shape;6025;p4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47"/>
            <p:cNvGrpSpPr/>
            <p:nvPr/>
          </p:nvGrpSpPr>
          <p:grpSpPr>
            <a:xfrm>
              <a:off x="6752546" y="3484366"/>
              <a:ext cx="811428" cy="987304"/>
              <a:chOff x="2332275" y="1617275"/>
              <a:chExt cx="1090775" cy="1327200"/>
            </a:xfrm>
          </p:grpSpPr>
          <p:sp>
            <p:nvSpPr>
              <p:cNvPr id="6029" name="Google Shape;6029;p4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47"/>
            <p:cNvGrpSpPr/>
            <p:nvPr/>
          </p:nvGrpSpPr>
          <p:grpSpPr>
            <a:xfrm>
              <a:off x="5973664" y="3484366"/>
              <a:ext cx="811335" cy="987304"/>
              <a:chOff x="1285250" y="1617275"/>
              <a:chExt cx="1090650" cy="1327200"/>
            </a:xfrm>
          </p:grpSpPr>
          <p:sp>
            <p:nvSpPr>
              <p:cNvPr id="6033" name="Google Shape;6033;p4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47"/>
            <p:cNvGrpSpPr/>
            <p:nvPr/>
          </p:nvGrpSpPr>
          <p:grpSpPr>
            <a:xfrm>
              <a:off x="5194708" y="3484366"/>
              <a:ext cx="811409" cy="987304"/>
              <a:chOff x="238125" y="1617275"/>
              <a:chExt cx="1090750" cy="1327200"/>
            </a:xfrm>
          </p:grpSpPr>
          <p:sp>
            <p:nvSpPr>
              <p:cNvPr id="6037" name="Google Shape;6037;p4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40" name="Google Shape;6040;p47"/>
          <p:cNvGrpSpPr/>
          <p:nvPr/>
        </p:nvGrpSpPr>
        <p:grpSpPr>
          <a:xfrm>
            <a:off x="6840188" y="2276124"/>
            <a:ext cx="1579046" cy="522230"/>
            <a:chOff x="6853641" y="2534077"/>
            <a:chExt cx="1515545" cy="501229"/>
          </a:xfrm>
        </p:grpSpPr>
        <p:grpSp>
          <p:nvGrpSpPr>
            <p:cNvPr id="6041" name="Google Shape;6041;p47"/>
            <p:cNvGrpSpPr/>
            <p:nvPr/>
          </p:nvGrpSpPr>
          <p:grpSpPr>
            <a:xfrm>
              <a:off x="6853641" y="2618923"/>
              <a:ext cx="1515545" cy="324556"/>
              <a:chOff x="6853641" y="2618923"/>
              <a:chExt cx="1515545" cy="324556"/>
            </a:xfrm>
          </p:grpSpPr>
          <p:sp>
            <p:nvSpPr>
              <p:cNvPr id="6042" name="Google Shape;6042;p47"/>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7"/>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7"/>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7"/>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7"/>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7" name="Google Shape;6047;p47"/>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7"/>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7"/>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7"/>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7"/>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47"/>
          <p:cNvGrpSpPr/>
          <p:nvPr/>
        </p:nvGrpSpPr>
        <p:grpSpPr>
          <a:xfrm>
            <a:off x="3435080" y="3151165"/>
            <a:ext cx="1617976" cy="346616"/>
            <a:chOff x="1808063" y="4294338"/>
            <a:chExt cx="3370782" cy="721817"/>
          </a:xfrm>
        </p:grpSpPr>
        <p:sp>
          <p:nvSpPr>
            <p:cNvPr id="6053" name="Google Shape;6053;p4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47"/>
          <p:cNvGrpSpPr/>
          <p:nvPr/>
        </p:nvGrpSpPr>
        <p:grpSpPr>
          <a:xfrm>
            <a:off x="5261076" y="3817915"/>
            <a:ext cx="1417067" cy="350605"/>
            <a:chOff x="4234950" y="2101012"/>
            <a:chExt cx="4219974" cy="1044090"/>
          </a:xfrm>
        </p:grpSpPr>
        <p:sp>
          <p:nvSpPr>
            <p:cNvPr id="6064" name="Google Shape;6064;p47"/>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7"/>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7"/>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7"/>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7"/>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7"/>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7"/>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7"/>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7"/>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7"/>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7"/>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7"/>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7"/>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7"/>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7"/>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7"/>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47"/>
          <p:cNvGrpSpPr/>
          <p:nvPr/>
        </p:nvGrpSpPr>
        <p:grpSpPr>
          <a:xfrm>
            <a:off x="6836548" y="1808672"/>
            <a:ext cx="1586327" cy="371557"/>
            <a:chOff x="1247650" y="2075423"/>
            <a:chExt cx="6648477" cy="1557238"/>
          </a:xfrm>
        </p:grpSpPr>
        <p:sp>
          <p:nvSpPr>
            <p:cNvPr id="6081" name="Google Shape;6081;p4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47"/>
          <p:cNvGrpSpPr/>
          <p:nvPr/>
        </p:nvGrpSpPr>
        <p:grpSpPr>
          <a:xfrm>
            <a:off x="5267818" y="961862"/>
            <a:ext cx="1415601" cy="1648533"/>
            <a:chOff x="1839112" y="2209163"/>
            <a:chExt cx="1918159" cy="2233784"/>
          </a:xfrm>
        </p:grpSpPr>
        <p:sp>
          <p:nvSpPr>
            <p:cNvPr id="6088" name="Google Shape;6088;p47"/>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7"/>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7"/>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91" name="Google Shape;6091;p47"/>
            <p:cNvCxnSpPr>
              <a:stCxn id="6088" idx="6"/>
              <a:endCxn id="6089"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092" name="Google Shape;6092;p47"/>
            <p:cNvCxnSpPr>
              <a:stCxn id="6089" idx="4"/>
              <a:endCxn id="6093"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094" name="Google Shape;6094;p47"/>
            <p:cNvCxnSpPr>
              <a:stCxn id="6093" idx="6"/>
              <a:endCxn id="6090"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095" name="Google Shape;6095;p47"/>
            <p:cNvCxnSpPr>
              <a:stCxn id="6090" idx="4"/>
              <a:endCxn id="6096"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093" name="Google Shape;6093;p47"/>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7"/>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7"/>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98" name="Google Shape;6098;p47"/>
            <p:cNvCxnSpPr>
              <a:endCxn id="6097"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099" name="Google Shape;6099;p47"/>
          <p:cNvGrpSpPr/>
          <p:nvPr/>
        </p:nvGrpSpPr>
        <p:grpSpPr>
          <a:xfrm>
            <a:off x="3425084" y="979946"/>
            <a:ext cx="1637968" cy="154942"/>
            <a:chOff x="238125" y="2506075"/>
            <a:chExt cx="7115411" cy="673075"/>
          </a:xfrm>
        </p:grpSpPr>
        <p:sp>
          <p:nvSpPr>
            <p:cNvPr id="6100" name="Google Shape;6100;p4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47"/>
          <p:cNvGrpSpPr/>
          <p:nvPr/>
        </p:nvGrpSpPr>
        <p:grpSpPr>
          <a:xfrm>
            <a:off x="1965820" y="1294664"/>
            <a:ext cx="1262932" cy="785408"/>
            <a:chOff x="548861" y="389676"/>
            <a:chExt cx="3843371" cy="2390163"/>
          </a:xfrm>
        </p:grpSpPr>
        <p:cxnSp>
          <p:nvCxnSpPr>
            <p:cNvPr id="6106" name="Google Shape;6106;p47"/>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07" name="Google Shape;6107;p47"/>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08" name="Google Shape;6108;p47"/>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09" name="Google Shape;6109;p47"/>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110" name="Google Shape;6110;p47"/>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111" name="Google Shape;6111;p47"/>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2" name="Google Shape;6112;p47"/>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113" name="Google Shape;6113;p47"/>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7"/>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7"/>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7"/>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7"/>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7"/>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47"/>
          <p:cNvGrpSpPr/>
          <p:nvPr/>
        </p:nvGrpSpPr>
        <p:grpSpPr>
          <a:xfrm>
            <a:off x="753952" y="2401541"/>
            <a:ext cx="1412054" cy="633562"/>
            <a:chOff x="1187400" y="2529299"/>
            <a:chExt cx="6769193" cy="2241903"/>
          </a:xfrm>
        </p:grpSpPr>
        <p:sp>
          <p:nvSpPr>
            <p:cNvPr id="6120" name="Google Shape;6120;p47"/>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121" name="Google Shape;6121;p47"/>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122" name="Google Shape;6122;p47"/>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123" name="Google Shape;6123;p47"/>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124" name="Google Shape;6124;p47"/>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125" name="Google Shape;6125;p47"/>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126" name="Google Shape;6126;p47"/>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127" name="Google Shape;6127;p47"/>
            <p:cNvCxnSpPr>
              <a:stCxn id="6120" idx="2"/>
              <a:endCxn id="6121"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128" name="Google Shape;6128;p47"/>
            <p:cNvCxnSpPr>
              <a:stCxn id="6122" idx="0"/>
              <a:endCxn id="6120"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129" name="Google Shape;6129;p47"/>
            <p:cNvCxnSpPr>
              <a:stCxn id="6122" idx="2"/>
              <a:endCxn id="6124"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130" name="Google Shape;6130;p47"/>
            <p:cNvCxnSpPr>
              <a:stCxn id="6123" idx="0"/>
              <a:endCxn id="6122"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131" name="Google Shape;6131;p47"/>
            <p:cNvCxnSpPr>
              <a:stCxn id="6121" idx="2"/>
              <a:endCxn id="6126"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132" name="Google Shape;6132;p47"/>
            <p:cNvCxnSpPr>
              <a:stCxn id="6125" idx="0"/>
              <a:endCxn id="6121"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133" name="Google Shape;6133;p47"/>
          <p:cNvGrpSpPr/>
          <p:nvPr/>
        </p:nvGrpSpPr>
        <p:grpSpPr>
          <a:xfrm>
            <a:off x="6840198" y="2894250"/>
            <a:ext cx="1579035" cy="540873"/>
            <a:chOff x="6895650" y="3126697"/>
            <a:chExt cx="1436662" cy="492105"/>
          </a:xfrm>
        </p:grpSpPr>
        <p:sp>
          <p:nvSpPr>
            <p:cNvPr id="6134" name="Google Shape;6134;p47"/>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7"/>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7"/>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7"/>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7"/>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9" name="Google Shape;6139;p47"/>
            <p:cNvGrpSpPr/>
            <p:nvPr/>
          </p:nvGrpSpPr>
          <p:grpSpPr>
            <a:xfrm>
              <a:off x="6995957" y="3335810"/>
              <a:ext cx="1230393" cy="71754"/>
              <a:chOff x="6995957" y="3287964"/>
              <a:chExt cx="1230393" cy="71754"/>
            </a:xfrm>
          </p:grpSpPr>
          <p:sp>
            <p:nvSpPr>
              <p:cNvPr id="6140" name="Google Shape;6140;p47"/>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7"/>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7"/>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7"/>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7"/>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45" name="Google Shape;6145;p47"/>
          <p:cNvGrpSpPr/>
          <p:nvPr/>
        </p:nvGrpSpPr>
        <p:grpSpPr>
          <a:xfrm>
            <a:off x="6838780" y="3531013"/>
            <a:ext cx="1581862" cy="650625"/>
            <a:chOff x="6777990" y="3710194"/>
            <a:chExt cx="1646915" cy="677382"/>
          </a:xfrm>
        </p:grpSpPr>
        <p:grpSp>
          <p:nvGrpSpPr>
            <p:cNvPr id="6146" name="Google Shape;6146;p47"/>
            <p:cNvGrpSpPr/>
            <p:nvPr/>
          </p:nvGrpSpPr>
          <p:grpSpPr>
            <a:xfrm>
              <a:off x="6777990" y="3874492"/>
              <a:ext cx="411129" cy="513083"/>
              <a:chOff x="6777990" y="3874492"/>
              <a:chExt cx="411129" cy="513083"/>
            </a:xfrm>
          </p:grpSpPr>
          <p:cxnSp>
            <p:nvCxnSpPr>
              <p:cNvPr id="6147" name="Google Shape;6147;p47"/>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148" name="Google Shape;6148;p47"/>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47"/>
            <p:cNvGrpSpPr/>
            <p:nvPr/>
          </p:nvGrpSpPr>
          <p:grpSpPr>
            <a:xfrm>
              <a:off x="7188425" y="3710194"/>
              <a:ext cx="411123" cy="520535"/>
              <a:chOff x="7188425" y="3710194"/>
              <a:chExt cx="411123" cy="520535"/>
            </a:xfrm>
          </p:grpSpPr>
          <p:cxnSp>
            <p:nvCxnSpPr>
              <p:cNvPr id="6150" name="Google Shape;6150;p47"/>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151" name="Google Shape;6151;p47"/>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2" name="Google Shape;6152;p47"/>
            <p:cNvGrpSpPr/>
            <p:nvPr/>
          </p:nvGrpSpPr>
          <p:grpSpPr>
            <a:xfrm>
              <a:off x="7603341" y="3874492"/>
              <a:ext cx="411474" cy="513083"/>
              <a:chOff x="7603341" y="3874492"/>
              <a:chExt cx="411474" cy="513083"/>
            </a:xfrm>
          </p:grpSpPr>
          <p:cxnSp>
            <p:nvCxnSpPr>
              <p:cNvPr id="6153" name="Google Shape;6153;p47"/>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154" name="Google Shape;6154;p47"/>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47"/>
            <p:cNvGrpSpPr/>
            <p:nvPr/>
          </p:nvGrpSpPr>
          <p:grpSpPr>
            <a:xfrm>
              <a:off x="8013776" y="3722847"/>
              <a:ext cx="411129" cy="507881"/>
              <a:chOff x="8013776" y="3722847"/>
              <a:chExt cx="411129" cy="507881"/>
            </a:xfrm>
          </p:grpSpPr>
          <p:cxnSp>
            <p:nvCxnSpPr>
              <p:cNvPr id="6156" name="Google Shape;6156;p47"/>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157" name="Google Shape;6157;p47"/>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58" name="Google Shape;6158;p47"/>
          <p:cNvGrpSpPr/>
          <p:nvPr/>
        </p:nvGrpSpPr>
        <p:grpSpPr>
          <a:xfrm>
            <a:off x="5258295" y="2703853"/>
            <a:ext cx="1421889" cy="1020603"/>
            <a:chOff x="5190863" y="2824811"/>
            <a:chExt cx="1544860" cy="1108869"/>
          </a:xfrm>
        </p:grpSpPr>
        <p:grpSp>
          <p:nvGrpSpPr>
            <p:cNvPr id="6159" name="Google Shape;6159;p47"/>
            <p:cNvGrpSpPr/>
            <p:nvPr/>
          </p:nvGrpSpPr>
          <p:grpSpPr>
            <a:xfrm>
              <a:off x="5938695" y="3176919"/>
              <a:ext cx="685761" cy="404739"/>
              <a:chOff x="5938695" y="3176919"/>
              <a:chExt cx="685761" cy="404739"/>
            </a:xfrm>
          </p:grpSpPr>
          <p:grpSp>
            <p:nvGrpSpPr>
              <p:cNvPr id="6160" name="Google Shape;6160;p47"/>
              <p:cNvGrpSpPr/>
              <p:nvPr/>
            </p:nvGrpSpPr>
            <p:grpSpPr>
              <a:xfrm>
                <a:off x="5938695" y="3176919"/>
                <a:ext cx="685761" cy="404739"/>
                <a:chOff x="5938695" y="3176919"/>
                <a:chExt cx="685761" cy="404739"/>
              </a:xfrm>
            </p:grpSpPr>
            <p:sp>
              <p:nvSpPr>
                <p:cNvPr id="6161" name="Google Shape;6161;p47"/>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7"/>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3" name="Google Shape;6163;p47"/>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4" name="Google Shape;6164;p47"/>
            <p:cNvGrpSpPr/>
            <p:nvPr/>
          </p:nvGrpSpPr>
          <p:grpSpPr>
            <a:xfrm>
              <a:off x="5305233" y="3176835"/>
              <a:ext cx="685971" cy="404655"/>
              <a:chOff x="5305233" y="3176835"/>
              <a:chExt cx="685971" cy="404655"/>
            </a:xfrm>
          </p:grpSpPr>
          <p:grpSp>
            <p:nvGrpSpPr>
              <p:cNvPr id="6165" name="Google Shape;6165;p47"/>
              <p:cNvGrpSpPr/>
              <p:nvPr/>
            </p:nvGrpSpPr>
            <p:grpSpPr>
              <a:xfrm>
                <a:off x="5305233" y="3176835"/>
                <a:ext cx="685971" cy="404655"/>
                <a:chOff x="5305233" y="3176835"/>
                <a:chExt cx="685971" cy="404655"/>
              </a:xfrm>
            </p:grpSpPr>
            <p:sp>
              <p:nvSpPr>
                <p:cNvPr id="6166" name="Google Shape;6166;p47"/>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7"/>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8" name="Google Shape;6168;p47"/>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9" name="Google Shape;6169;p47"/>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0" name="Google Shape;6170;p47"/>
            <p:cNvGrpSpPr/>
            <p:nvPr/>
          </p:nvGrpSpPr>
          <p:grpSpPr>
            <a:xfrm>
              <a:off x="5657361" y="2824811"/>
              <a:ext cx="1078361" cy="404655"/>
              <a:chOff x="5657361" y="2824811"/>
              <a:chExt cx="1078361" cy="404655"/>
            </a:xfrm>
          </p:grpSpPr>
          <p:grpSp>
            <p:nvGrpSpPr>
              <p:cNvPr id="6171" name="Google Shape;6171;p47"/>
              <p:cNvGrpSpPr/>
              <p:nvPr/>
            </p:nvGrpSpPr>
            <p:grpSpPr>
              <a:xfrm>
                <a:off x="5657361" y="2824811"/>
                <a:ext cx="1078361" cy="404655"/>
                <a:chOff x="5657361" y="2824811"/>
                <a:chExt cx="1078361" cy="404655"/>
              </a:xfrm>
            </p:grpSpPr>
            <p:grpSp>
              <p:nvGrpSpPr>
                <p:cNvPr id="6172" name="Google Shape;6172;p47"/>
                <p:cNvGrpSpPr/>
                <p:nvPr/>
              </p:nvGrpSpPr>
              <p:grpSpPr>
                <a:xfrm>
                  <a:off x="5938485" y="2824811"/>
                  <a:ext cx="797237" cy="404655"/>
                  <a:chOff x="5938485" y="2824811"/>
                  <a:chExt cx="797237" cy="404655"/>
                </a:xfrm>
              </p:grpSpPr>
              <p:sp>
                <p:nvSpPr>
                  <p:cNvPr id="6173" name="Google Shape;6173;p47"/>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7"/>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5" name="Google Shape;6175;p47"/>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6" name="Google Shape;6176;p47"/>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47"/>
            <p:cNvGrpSpPr/>
            <p:nvPr/>
          </p:nvGrpSpPr>
          <p:grpSpPr>
            <a:xfrm>
              <a:off x="5190863" y="3528942"/>
              <a:ext cx="1078026" cy="404739"/>
              <a:chOff x="5190863" y="3528942"/>
              <a:chExt cx="1078026" cy="404739"/>
            </a:xfrm>
          </p:grpSpPr>
          <p:sp>
            <p:nvSpPr>
              <p:cNvPr id="6178" name="Google Shape;6178;p47"/>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9" name="Google Shape;6179;p47"/>
              <p:cNvGrpSpPr/>
              <p:nvPr/>
            </p:nvGrpSpPr>
            <p:grpSpPr>
              <a:xfrm>
                <a:off x="5190863" y="3528942"/>
                <a:ext cx="1078026" cy="404739"/>
                <a:chOff x="5190863" y="3528942"/>
                <a:chExt cx="1078026" cy="404739"/>
              </a:xfrm>
            </p:grpSpPr>
            <p:sp>
              <p:nvSpPr>
                <p:cNvPr id="6180" name="Google Shape;6180;p47"/>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7"/>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82" name="Google Shape;6182;p47"/>
          <p:cNvGrpSpPr/>
          <p:nvPr/>
        </p:nvGrpSpPr>
        <p:grpSpPr>
          <a:xfrm>
            <a:off x="724302" y="1268321"/>
            <a:ext cx="1086719" cy="879487"/>
            <a:chOff x="803162" y="1474292"/>
            <a:chExt cx="1086719" cy="879487"/>
          </a:xfrm>
        </p:grpSpPr>
        <p:grpSp>
          <p:nvGrpSpPr>
            <p:cNvPr id="6183" name="Google Shape;6183;p47"/>
            <p:cNvGrpSpPr/>
            <p:nvPr/>
          </p:nvGrpSpPr>
          <p:grpSpPr>
            <a:xfrm>
              <a:off x="803162" y="1625948"/>
              <a:ext cx="445856" cy="576579"/>
              <a:chOff x="803162" y="1625948"/>
              <a:chExt cx="445856" cy="576579"/>
            </a:xfrm>
          </p:grpSpPr>
          <p:sp>
            <p:nvSpPr>
              <p:cNvPr id="6184" name="Google Shape;6184;p47"/>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5" name="Google Shape;6185;p47"/>
              <p:cNvGrpSpPr/>
              <p:nvPr/>
            </p:nvGrpSpPr>
            <p:grpSpPr>
              <a:xfrm>
                <a:off x="1056023" y="1625948"/>
                <a:ext cx="192995" cy="576579"/>
                <a:chOff x="1056023" y="1625948"/>
                <a:chExt cx="192995" cy="576579"/>
              </a:xfrm>
            </p:grpSpPr>
            <p:sp>
              <p:nvSpPr>
                <p:cNvPr id="6186" name="Google Shape;6186;p47"/>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7"/>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7"/>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7"/>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7"/>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91" name="Google Shape;6191;p47"/>
            <p:cNvGrpSpPr/>
            <p:nvPr/>
          </p:nvGrpSpPr>
          <p:grpSpPr>
            <a:xfrm>
              <a:off x="1371406" y="1474292"/>
              <a:ext cx="518475" cy="879487"/>
              <a:chOff x="1398231" y="1474292"/>
              <a:chExt cx="518475" cy="879487"/>
            </a:xfrm>
          </p:grpSpPr>
          <p:grpSp>
            <p:nvGrpSpPr>
              <p:cNvPr id="6192" name="Google Shape;6192;p47"/>
              <p:cNvGrpSpPr/>
              <p:nvPr/>
            </p:nvGrpSpPr>
            <p:grpSpPr>
              <a:xfrm>
                <a:off x="1398231" y="1474292"/>
                <a:ext cx="518475" cy="341643"/>
                <a:chOff x="1398231" y="1474292"/>
                <a:chExt cx="518475" cy="341643"/>
              </a:xfrm>
            </p:grpSpPr>
            <p:sp>
              <p:nvSpPr>
                <p:cNvPr id="6193" name="Google Shape;6193;p47"/>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4" name="Google Shape;6194;p47"/>
                <p:cNvGrpSpPr/>
                <p:nvPr/>
              </p:nvGrpSpPr>
              <p:grpSpPr>
                <a:xfrm>
                  <a:off x="1616453" y="1474292"/>
                  <a:ext cx="300253" cy="341643"/>
                  <a:chOff x="1616453" y="1475379"/>
                  <a:chExt cx="300253" cy="341643"/>
                </a:xfrm>
              </p:grpSpPr>
              <p:sp>
                <p:nvSpPr>
                  <p:cNvPr id="6195" name="Google Shape;6195;p47"/>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7"/>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7"/>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7"/>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7"/>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7"/>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7"/>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2" name="Google Shape;6202;p47"/>
                  <p:cNvGrpSpPr/>
                  <p:nvPr/>
                </p:nvGrpSpPr>
                <p:grpSpPr>
                  <a:xfrm>
                    <a:off x="1839639" y="1475379"/>
                    <a:ext cx="77067" cy="341643"/>
                    <a:chOff x="1839639" y="1475379"/>
                    <a:chExt cx="77067" cy="341643"/>
                  </a:xfrm>
                </p:grpSpPr>
                <p:sp>
                  <p:nvSpPr>
                    <p:cNvPr id="6203" name="Google Shape;6203;p47"/>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7"/>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05" name="Google Shape;6205;p47"/>
              <p:cNvGrpSpPr/>
              <p:nvPr/>
            </p:nvGrpSpPr>
            <p:grpSpPr>
              <a:xfrm>
                <a:off x="1398451" y="2012951"/>
                <a:ext cx="518255" cy="340828"/>
                <a:chOff x="1398451" y="2012951"/>
                <a:chExt cx="518255" cy="340828"/>
              </a:xfrm>
            </p:grpSpPr>
            <p:sp>
              <p:nvSpPr>
                <p:cNvPr id="6206" name="Google Shape;6206;p47"/>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7" name="Google Shape;6207;p47"/>
                <p:cNvGrpSpPr/>
                <p:nvPr/>
              </p:nvGrpSpPr>
              <p:grpSpPr>
                <a:xfrm>
                  <a:off x="1616453" y="2012951"/>
                  <a:ext cx="300253" cy="340828"/>
                  <a:chOff x="1616453" y="2013538"/>
                  <a:chExt cx="300253" cy="340828"/>
                </a:xfrm>
              </p:grpSpPr>
              <p:sp>
                <p:nvSpPr>
                  <p:cNvPr id="6208" name="Google Shape;6208;p47"/>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7"/>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7"/>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7"/>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7"/>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7"/>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7"/>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5" name="Google Shape;6215;p47"/>
                  <p:cNvGrpSpPr/>
                  <p:nvPr/>
                </p:nvGrpSpPr>
                <p:grpSpPr>
                  <a:xfrm>
                    <a:off x="1839639" y="2013538"/>
                    <a:ext cx="77067" cy="340828"/>
                    <a:chOff x="1839639" y="2013538"/>
                    <a:chExt cx="77067" cy="340828"/>
                  </a:xfrm>
                </p:grpSpPr>
                <p:sp>
                  <p:nvSpPr>
                    <p:cNvPr id="6216" name="Google Shape;6216;p47"/>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7"/>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218" name="Google Shape;6218;p47"/>
          <p:cNvGrpSpPr/>
          <p:nvPr/>
        </p:nvGrpSpPr>
        <p:grpSpPr>
          <a:xfrm>
            <a:off x="721126" y="3399508"/>
            <a:ext cx="1368681" cy="682918"/>
            <a:chOff x="724986" y="3605478"/>
            <a:chExt cx="1368681" cy="682918"/>
          </a:xfrm>
        </p:grpSpPr>
        <p:grpSp>
          <p:nvGrpSpPr>
            <p:cNvPr id="6219" name="Google Shape;6219;p47"/>
            <p:cNvGrpSpPr/>
            <p:nvPr/>
          </p:nvGrpSpPr>
          <p:grpSpPr>
            <a:xfrm>
              <a:off x="1289102" y="3823629"/>
              <a:ext cx="240442" cy="250435"/>
              <a:chOff x="-165066" y="3843615"/>
              <a:chExt cx="221259" cy="230455"/>
            </a:xfrm>
          </p:grpSpPr>
          <p:sp>
            <p:nvSpPr>
              <p:cNvPr id="6220" name="Google Shape;6220;p47"/>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7"/>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7"/>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7"/>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7"/>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7"/>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7"/>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7"/>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7"/>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7"/>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7"/>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7"/>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7"/>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7"/>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7"/>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7"/>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7"/>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7"/>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7"/>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7"/>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47"/>
            <p:cNvGrpSpPr/>
            <p:nvPr/>
          </p:nvGrpSpPr>
          <p:grpSpPr>
            <a:xfrm>
              <a:off x="724986" y="3605478"/>
              <a:ext cx="1368681" cy="682918"/>
              <a:chOff x="724986" y="3605478"/>
              <a:chExt cx="1368681" cy="682918"/>
            </a:xfrm>
          </p:grpSpPr>
          <p:grpSp>
            <p:nvGrpSpPr>
              <p:cNvPr id="6241" name="Google Shape;6241;p47"/>
              <p:cNvGrpSpPr/>
              <p:nvPr/>
            </p:nvGrpSpPr>
            <p:grpSpPr>
              <a:xfrm>
                <a:off x="1498221" y="4047614"/>
                <a:ext cx="529172" cy="240783"/>
                <a:chOff x="1498221" y="4047614"/>
                <a:chExt cx="529172" cy="240783"/>
              </a:xfrm>
            </p:grpSpPr>
            <p:grpSp>
              <p:nvGrpSpPr>
                <p:cNvPr id="6242" name="Google Shape;6242;p47"/>
                <p:cNvGrpSpPr/>
                <p:nvPr/>
              </p:nvGrpSpPr>
              <p:grpSpPr>
                <a:xfrm>
                  <a:off x="1826655" y="4224370"/>
                  <a:ext cx="200738" cy="25631"/>
                  <a:chOff x="1826655" y="4224370"/>
                  <a:chExt cx="200738" cy="25631"/>
                </a:xfrm>
              </p:grpSpPr>
              <p:sp>
                <p:nvSpPr>
                  <p:cNvPr id="6243" name="Google Shape;6243;p47"/>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7"/>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47"/>
                <p:cNvGrpSpPr/>
                <p:nvPr/>
              </p:nvGrpSpPr>
              <p:grpSpPr>
                <a:xfrm>
                  <a:off x="1498221" y="4047614"/>
                  <a:ext cx="328444" cy="240783"/>
                  <a:chOff x="1498221" y="4047614"/>
                  <a:chExt cx="328444" cy="240783"/>
                </a:xfrm>
              </p:grpSpPr>
              <p:sp>
                <p:nvSpPr>
                  <p:cNvPr id="6246" name="Google Shape;6246;p47"/>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7" name="Google Shape;6247;p47"/>
                  <p:cNvGrpSpPr/>
                  <p:nvPr/>
                </p:nvGrpSpPr>
                <p:grpSpPr>
                  <a:xfrm>
                    <a:off x="1498221" y="4047614"/>
                    <a:ext cx="150566" cy="190416"/>
                    <a:chOff x="1498221" y="4047614"/>
                    <a:chExt cx="150566" cy="190416"/>
                  </a:xfrm>
                </p:grpSpPr>
                <p:sp>
                  <p:nvSpPr>
                    <p:cNvPr id="6248" name="Google Shape;6248;p47"/>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7"/>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50" name="Google Shape;6250;p47"/>
              <p:cNvGrpSpPr/>
              <p:nvPr/>
            </p:nvGrpSpPr>
            <p:grpSpPr>
              <a:xfrm>
                <a:off x="1560718" y="3800594"/>
                <a:ext cx="532948" cy="302090"/>
                <a:chOff x="1560718" y="3800594"/>
                <a:chExt cx="532948" cy="302090"/>
              </a:xfrm>
            </p:grpSpPr>
            <p:grpSp>
              <p:nvGrpSpPr>
                <p:cNvPr id="6251" name="Google Shape;6251;p47"/>
                <p:cNvGrpSpPr/>
                <p:nvPr/>
              </p:nvGrpSpPr>
              <p:grpSpPr>
                <a:xfrm>
                  <a:off x="1912179" y="3827344"/>
                  <a:ext cx="181487" cy="25631"/>
                  <a:chOff x="1912179" y="3827344"/>
                  <a:chExt cx="181487" cy="25631"/>
                </a:xfrm>
              </p:grpSpPr>
              <p:sp>
                <p:nvSpPr>
                  <p:cNvPr id="6252" name="Google Shape;6252;p47"/>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7"/>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47"/>
                <p:cNvGrpSpPr/>
                <p:nvPr/>
              </p:nvGrpSpPr>
              <p:grpSpPr>
                <a:xfrm>
                  <a:off x="1912179" y="4044505"/>
                  <a:ext cx="181487" cy="25622"/>
                  <a:chOff x="1912179" y="4044506"/>
                  <a:chExt cx="181487" cy="25622"/>
                </a:xfrm>
              </p:grpSpPr>
              <p:sp>
                <p:nvSpPr>
                  <p:cNvPr id="6255" name="Google Shape;6255;p47"/>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7"/>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47"/>
                <p:cNvGrpSpPr/>
                <p:nvPr/>
              </p:nvGrpSpPr>
              <p:grpSpPr>
                <a:xfrm>
                  <a:off x="1560718" y="3800594"/>
                  <a:ext cx="351472" cy="302090"/>
                  <a:chOff x="1560718" y="3800594"/>
                  <a:chExt cx="351472" cy="302090"/>
                </a:xfrm>
              </p:grpSpPr>
              <p:grpSp>
                <p:nvGrpSpPr>
                  <p:cNvPr id="6258" name="Google Shape;6258;p47"/>
                  <p:cNvGrpSpPr/>
                  <p:nvPr/>
                </p:nvGrpSpPr>
                <p:grpSpPr>
                  <a:xfrm>
                    <a:off x="1560718" y="3842857"/>
                    <a:ext cx="173586" cy="217131"/>
                    <a:chOff x="1560718" y="3842857"/>
                    <a:chExt cx="173586" cy="217131"/>
                  </a:xfrm>
                </p:grpSpPr>
                <p:sp>
                  <p:nvSpPr>
                    <p:cNvPr id="6259" name="Google Shape;6259;p47"/>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7"/>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7"/>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2" name="Google Shape;6262;p47"/>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7"/>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64" name="Google Shape;6264;p47"/>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5" name="Google Shape;6265;p47"/>
              <p:cNvGrpSpPr/>
              <p:nvPr/>
            </p:nvGrpSpPr>
            <p:grpSpPr>
              <a:xfrm>
                <a:off x="785350" y="3605478"/>
                <a:ext cx="535311" cy="249245"/>
                <a:chOff x="785350" y="3605478"/>
                <a:chExt cx="535311" cy="249245"/>
              </a:xfrm>
            </p:grpSpPr>
            <p:grpSp>
              <p:nvGrpSpPr>
                <p:cNvPr id="6266" name="Google Shape;6266;p47"/>
                <p:cNvGrpSpPr/>
                <p:nvPr/>
              </p:nvGrpSpPr>
              <p:grpSpPr>
                <a:xfrm>
                  <a:off x="785350" y="3605478"/>
                  <a:ext cx="376191" cy="102736"/>
                  <a:chOff x="785350" y="3605478"/>
                  <a:chExt cx="376191" cy="102736"/>
                </a:xfrm>
              </p:grpSpPr>
              <p:sp>
                <p:nvSpPr>
                  <p:cNvPr id="6267" name="Google Shape;6267;p47"/>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7"/>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7"/>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47"/>
                <p:cNvGrpSpPr/>
                <p:nvPr/>
              </p:nvGrpSpPr>
              <p:grpSpPr>
                <a:xfrm>
                  <a:off x="1161530" y="3655851"/>
                  <a:ext cx="159131" cy="198872"/>
                  <a:chOff x="1161530" y="3655851"/>
                  <a:chExt cx="159131" cy="198872"/>
                </a:xfrm>
              </p:grpSpPr>
              <p:sp>
                <p:nvSpPr>
                  <p:cNvPr id="6271" name="Google Shape;6271;p47"/>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7"/>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3" name="Google Shape;6273;p47"/>
              <p:cNvGrpSpPr/>
              <p:nvPr/>
            </p:nvGrpSpPr>
            <p:grpSpPr>
              <a:xfrm>
                <a:off x="785350" y="4047614"/>
                <a:ext cx="535311" cy="240783"/>
                <a:chOff x="785350" y="4047614"/>
                <a:chExt cx="535311" cy="240783"/>
              </a:xfrm>
            </p:grpSpPr>
            <p:grpSp>
              <p:nvGrpSpPr>
                <p:cNvPr id="6274" name="Google Shape;6274;p47"/>
                <p:cNvGrpSpPr/>
                <p:nvPr/>
              </p:nvGrpSpPr>
              <p:grpSpPr>
                <a:xfrm>
                  <a:off x="1161636" y="4047614"/>
                  <a:ext cx="159025" cy="190415"/>
                  <a:chOff x="1161636" y="4047614"/>
                  <a:chExt cx="159025" cy="190415"/>
                </a:xfrm>
              </p:grpSpPr>
              <p:sp>
                <p:nvSpPr>
                  <p:cNvPr id="6275" name="Google Shape;6275;p47"/>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7"/>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47"/>
                <p:cNvGrpSpPr/>
                <p:nvPr/>
              </p:nvGrpSpPr>
              <p:grpSpPr>
                <a:xfrm>
                  <a:off x="785350" y="4185661"/>
                  <a:ext cx="376191" cy="102736"/>
                  <a:chOff x="785350" y="4185661"/>
                  <a:chExt cx="376191" cy="102736"/>
                </a:xfrm>
              </p:grpSpPr>
              <p:sp>
                <p:nvSpPr>
                  <p:cNvPr id="6278" name="Google Shape;6278;p47"/>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7"/>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7"/>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81" name="Google Shape;6281;p47"/>
              <p:cNvGrpSpPr/>
              <p:nvPr/>
            </p:nvGrpSpPr>
            <p:grpSpPr>
              <a:xfrm>
                <a:off x="1501054" y="3605478"/>
                <a:ext cx="526340" cy="249240"/>
                <a:chOff x="1501054" y="3605478"/>
                <a:chExt cx="526340" cy="249240"/>
              </a:xfrm>
            </p:grpSpPr>
            <p:grpSp>
              <p:nvGrpSpPr>
                <p:cNvPr id="6282" name="Google Shape;6282;p47"/>
                <p:cNvGrpSpPr/>
                <p:nvPr/>
              </p:nvGrpSpPr>
              <p:grpSpPr>
                <a:xfrm>
                  <a:off x="1834208" y="3643867"/>
                  <a:ext cx="193185" cy="25622"/>
                  <a:chOff x="1834208" y="3643867"/>
                  <a:chExt cx="193185" cy="25622"/>
                </a:xfrm>
              </p:grpSpPr>
              <p:sp>
                <p:nvSpPr>
                  <p:cNvPr id="6283" name="Google Shape;6283;p47"/>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7"/>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47"/>
                <p:cNvGrpSpPr/>
                <p:nvPr/>
              </p:nvGrpSpPr>
              <p:grpSpPr>
                <a:xfrm>
                  <a:off x="1501054" y="3605478"/>
                  <a:ext cx="333165" cy="249240"/>
                  <a:chOff x="1501054" y="3605478"/>
                  <a:chExt cx="333165" cy="249240"/>
                </a:xfrm>
              </p:grpSpPr>
              <p:sp>
                <p:nvSpPr>
                  <p:cNvPr id="6286" name="Google Shape;6286;p47"/>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7" name="Google Shape;6287;p47"/>
                  <p:cNvGrpSpPr/>
                  <p:nvPr/>
                </p:nvGrpSpPr>
                <p:grpSpPr>
                  <a:xfrm>
                    <a:off x="1501054" y="3655851"/>
                    <a:ext cx="155286" cy="198867"/>
                    <a:chOff x="1501054" y="3655851"/>
                    <a:chExt cx="155286" cy="198867"/>
                  </a:xfrm>
                </p:grpSpPr>
                <p:sp>
                  <p:nvSpPr>
                    <p:cNvPr id="6288" name="Google Shape;6288;p47"/>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7"/>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90" name="Google Shape;6290;p47"/>
              <p:cNvGrpSpPr/>
              <p:nvPr/>
            </p:nvGrpSpPr>
            <p:grpSpPr>
              <a:xfrm>
                <a:off x="724986" y="3800594"/>
                <a:ext cx="532950" cy="302090"/>
                <a:chOff x="724986" y="3800594"/>
                <a:chExt cx="532950" cy="302090"/>
              </a:xfrm>
            </p:grpSpPr>
            <p:grpSp>
              <p:nvGrpSpPr>
                <p:cNvPr id="6291" name="Google Shape;6291;p47"/>
                <p:cNvGrpSpPr/>
                <p:nvPr/>
              </p:nvGrpSpPr>
              <p:grpSpPr>
                <a:xfrm>
                  <a:off x="724986" y="4044367"/>
                  <a:ext cx="181314" cy="25626"/>
                  <a:chOff x="724986" y="4044367"/>
                  <a:chExt cx="181314" cy="25626"/>
                </a:xfrm>
              </p:grpSpPr>
              <p:sp>
                <p:nvSpPr>
                  <p:cNvPr id="6292" name="Google Shape;6292;p47"/>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7"/>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47"/>
                <p:cNvGrpSpPr/>
                <p:nvPr/>
              </p:nvGrpSpPr>
              <p:grpSpPr>
                <a:xfrm>
                  <a:off x="906290" y="3800594"/>
                  <a:ext cx="351646" cy="302090"/>
                  <a:chOff x="906290" y="3800594"/>
                  <a:chExt cx="351646" cy="302090"/>
                </a:xfrm>
              </p:grpSpPr>
              <p:grpSp>
                <p:nvGrpSpPr>
                  <p:cNvPr id="6295" name="Google Shape;6295;p47"/>
                  <p:cNvGrpSpPr/>
                  <p:nvPr/>
                </p:nvGrpSpPr>
                <p:grpSpPr>
                  <a:xfrm>
                    <a:off x="1084172" y="3842857"/>
                    <a:ext cx="173764" cy="217131"/>
                    <a:chOff x="1084172" y="3842857"/>
                    <a:chExt cx="173764" cy="217131"/>
                  </a:xfrm>
                </p:grpSpPr>
                <p:grpSp>
                  <p:nvGrpSpPr>
                    <p:cNvPr id="6296" name="Google Shape;6296;p47"/>
                    <p:cNvGrpSpPr/>
                    <p:nvPr/>
                  </p:nvGrpSpPr>
                  <p:grpSpPr>
                    <a:xfrm>
                      <a:off x="1156862" y="3936509"/>
                      <a:ext cx="101073" cy="25622"/>
                      <a:chOff x="1156862" y="3936509"/>
                      <a:chExt cx="101073" cy="25622"/>
                    </a:xfrm>
                  </p:grpSpPr>
                  <p:sp>
                    <p:nvSpPr>
                      <p:cNvPr id="6297" name="Google Shape;6297;p47"/>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7"/>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9" name="Google Shape;6299;p47"/>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0" name="Google Shape;6300;p47"/>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7"/>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47"/>
                <p:cNvGrpSpPr/>
                <p:nvPr/>
              </p:nvGrpSpPr>
              <p:grpSpPr>
                <a:xfrm>
                  <a:off x="724986" y="3830189"/>
                  <a:ext cx="189533" cy="25626"/>
                  <a:chOff x="724986" y="3830189"/>
                  <a:chExt cx="189533" cy="25626"/>
                </a:xfrm>
              </p:grpSpPr>
              <p:sp>
                <p:nvSpPr>
                  <p:cNvPr id="6303" name="Google Shape;6303;p47"/>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7"/>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305" name="Google Shape;6305;p47"/>
          <p:cNvGrpSpPr/>
          <p:nvPr/>
        </p:nvGrpSpPr>
        <p:grpSpPr>
          <a:xfrm>
            <a:off x="2249438" y="2249669"/>
            <a:ext cx="948701" cy="935378"/>
            <a:chOff x="2253298" y="2428317"/>
            <a:chExt cx="948701" cy="935378"/>
          </a:xfrm>
        </p:grpSpPr>
        <p:sp>
          <p:nvSpPr>
            <p:cNvPr id="6306" name="Google Shape;6306;p47"/>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7"/>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7"/>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7"/>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7"/>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7"/>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7"/>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7"/>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7"/>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7"/>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7"/>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7"/>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7"/>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7"/>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7"/>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7"/>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7"/>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7"/>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7"/>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7"/>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7"/>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7"/>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7"/>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7"/>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7"/>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7"/>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7"/>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7"/>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7"/>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7"/>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7"/>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7"/>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7"/>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2" name="Shape 6342"/>
        <p:cNvGrpSpPr/>
        <p:nvPr/>
      </p:nvGrpSpPr>
      <p:grpSpPr>
        <a:xfrm>
          <a:off x="0" y="0"/>
          <a:ext cx="0" cy="0"/>
          <a:chOff x="0" y="0"/>
          <a:chExt cx="0" cy="0"/>
        </a:xfrm>
      </p:grpSpPr>
      <p:grpSp>
        <p:nvGrpSpPr>
          <p:cNvPr id="6343" name="Google Shape;6343;p48"/>
          <p:cNvGrpSpPr/>
          <p:nvPr/>
        </p:nvGrpSpPr>
        <p:grpSpPr>
          <a:xfrm>
            <a:off x="3339745" y="952988"/>
            <a:ext cx="2363393" cy="1017867"/>
            <a:chOff x="3292400" y="1219146"/>
            <a:chExt cx="2615240" cy="1110239"/>
          </a:xfrm>
        </p:grpSpPr>
        <p:sp>
          <p:nvSpPr>
            <p:cNvPr id="6344" name="Google Shape;6344;p48"/>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6345" name="Google Shape;6345;p48"/>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46" name="Google Shape;6346;p48"/>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6347" name="Google Shape;6347;p48"/>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6348" name="Google Shape;6348;p48"/>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6349" name="Google Shape;6349;p48"/>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6350" name="Google Shape;6350;p48"/>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6351" name="Google Shape;6351;p48"/>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6352" name="Google Shape;6352;p48"/>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6353" name="Google Shape;6353;p48"/>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6354" name="Google Shape;6354;p48"/>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355" name="Google Shape;6355;p48"/>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356" name="Google Shape;6356;p48"/>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357" name="Google Shape;6357;p48"/>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358" name="Google Shape;6358;p48"/>
            <p:cNvGrpSpPr/>
            <p:nvPr/>
          </p:nvGrpSpPr>
          <p:grpSpPr>
            <a:xfrm>
              <a:off x="3748438" y="1378608"/>
              <a:ext cx="2159202" cy="903971"/>
              <a:chOff x="1683525" y="2179850"/>
              <a:chExt cx="4519050" cy="2134525"/>
            </a:xfrm>
          </p:grpSpPr>
          <p:sp>
            <p:nvSpPr>
              <p:cNvPr id="6359" name="Google Shape;6359;p4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60" name="Google Shape;6360;p4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61" name="Google Shape;6361;p4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62" name="Google Shape;6362;p4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63" name="Google Shape;6363;p4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64" name="Google Shape;6364;p4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65" name="Google Shape;6365;p4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66" name="Google Shape;6366;p4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67" name="Google Shape;6367;p4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68" name="Google Shape;6368;p4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69" name="Google Shape;6369;p4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370" name="Google Shape;6370;p4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6371" name="Google Shape;6371;p48"/>
          <p:cNvGraphicFramePr/>
          <p:nvPr/>
        </p:nvGraphicFramePr>
        <p:xfrm>
          <a:off x="5935838" y="2130461"/>
          <a:ext cx="3000000" cy="3000000"/>
        </p:xfrm>
        <a:graphic>
          <a:graphicData uri="http://schemas.openxmlformats.org/drawingml/2006/table">
            <a:tbl>
              <a:tblPr>
                <a:noFill/>
                <a:tableStyleId>{95027AA6-F7D1-47D5-87C6-7C650EA8427B}</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372" name="Google Shape;6372;p48"/>
          <p:cNvGrpSpPr/>
          <p:nvPr/>
        </p:nvGrpSpPr>
        <p:grpSpPr>
          <a:xfrm>
            <a:off x="5935948" y="3189058"/>
            <a:ext cx="2496964" cy="1001454"/>
            <a:chOff x="1919611" y="789980"/>
            <a:chExt cx="1474179" cy="606868"/>
          </a:xfrm>
        </p:grpSpPr>
        <p:cxnSp>
          <p:nvCxnSpPr>
            <p:cNvPr id="6373" name="Google Shape;6373;p4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374" name="Google Shape;6374;p4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375" name="Google Shape;6375;p4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376" name="Google Shape;6376;p4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6377" name="Google Shape;6377;p4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6378" name="Google Shape;6378;p4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6379" name="Google Shape;6379;p4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6380" name="Google Shape;6380;p4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8"/>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6387" name="Google Shape;6387;p48"/>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388" name="Google Shape;6388;p48"/>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389" name="Google Shape;6389;p4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48"/>
          <p:cNvGrpSpPr/>
          <p:nvPr/>
        </p:nvGrpSpPr>
        <p:grpSpPr>
          <a:xfrm>
            <a:off x="712562" y="998017"/>
            <a:ext cx="2394370" cy="976502"/>
            <a:chOff x="749309" y="1112739"/>
            <a:chExt cx="2371603" cy="976502"/>
          </a:xfrm>
        </p:grpSpPr>
        <p:sp>
          <p:nvSpPr>
            <p:cNvPr id="6391" name="Google Shape;6391;p48"/>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8"/>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8"/>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8"/>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8"/>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8"/>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8"/>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8"/>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8"/>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8"/>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8"/>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8"/>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8"/>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8"/>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8"/>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8"/>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8"/>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8"/>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8"/>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8"/>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8"/>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8"/>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8"/>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8"/>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8"/>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8"/>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8"/>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8"/>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423" name="Google Shape;6423;p48"/>
          <p:cNvGraphicFramePr/>
          <p:nvPr/>
        </p:nvGraphicFramePr>
        <p:xfrm>
          <a:off x="5935863" y="996311"/>
          <a:ext cx="3000000" cy="3000000"/>
        </p:xfrm>
        <a:graphic>
          <a:graphicData uri="http://schemas.openxmlformats.org/drawingml/2006/table">
            <a:tbl>
              <a:tblPr>
                <a:noFill/>
                <a:tableStyleId>{95027AA6-F7D1-47D5-87C6-7C650EA8427B}</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424" name="Google Shape;6424;p48"/>
          <p:cNvGraphicFramePr/>
          <p:nvPr/>
        </p:nvGraphicFramePr>
        <p:xfrm>
          <a:off x="3342575" y="2130461"/>
          <a:ext cx="3000000" cy="3000000"/>
        </p:xfrm>
        <a:graphic>
          <a:graphicData uri="http://schemas.openxmlformats.org/drawingml/2006/table">
            <a:tbl>
              <a:tblPr>
                <a:noFill/>
                <a:tableStyleId>{95027AA6-F7D1-47D5-87C6-7C650EA8427B}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425" name="Google Shape;6425;p48"/>
          <p:cNvGrpSpPr/>
          <p:nvPr/>
        </p:nvGrpSpPr>
        <p:grpSpPr>
          <a:xfrm>
            <a:off x="4086505" y="2517104"/>
            <a:ext cx="1517436" cy="74460"/>
            <a:chOff x="3980086" y="2804397"/>
            <a:chExt cx="1227600" cy="66900"/>
          </a:xfrm>
        </p:grpSpPr>
        <p:sp>
          <p:nvSpPr>
            <p:cNvPr id="6426" name="Google Shape;6426;p4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48"/>
          <p:cNvGrpSpPr/>
          <p:nvPr/>
        </p:nvGrpSpPr>
        <p:grpSpPr>
          <a:xfrm>
            <a:off x="4711569" y="2809692"/>
            <a:ext cx="892956" cy="74460"/>
            <a:chOff x="3980086" y="2804397"/>
            <a:chExt cx="1227600" cy="66900"/>
          </a:xfrm>
        </p:grpSpPr>
        <p:sp>
          <p:nvSpPr>
            <p:cNvPr id="6429" name="Google Shape;6429;p4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1" name="Google Shape;6431;p48"/>
          <p:cNvGrpSpPr/>
          <p:nvPr/>
        </p:nvGrpSpPr>
        <p:grpSpPr>
          <a:xfrm>
            <a:off x="3344661" y="3168575"/>
            <a:ext cx="2363244" cy="1005943"/>
            <a:chOff x="3358415" y="3361302"/>
            <a:chExt cx="2363244" cy="1024695"/>
          </a:xfrm>
        </p:grpSpPr>
        <p:grpSp>
          <p:nvGrpSpPr>
            <p:cNvPr id="6432" name="Google Shape;6432;p48"/>
            <p:cNvGrpSpPr/>
            <p:nvPr/>
          </p:nvGrpSpPr>
          <p:grpSpPr>
            <a:xfrm>
              <a:off x="3358415" y="3361302"/>
              <a:ext cx="441300" cy="1024695"/>
              <a:chOff x="3358415" y="3361302"/>
              <a:chExt cx="441300" cy="1024695"/>
            </a:xfrm>
          </p:grpSpPr>
          <p:sp>
            <p:nvSpPr>
              <p:cNvPr id="6433" name="Google Shape;6433;p48"/>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8"/>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8"/>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8"/>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8"/>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8"/>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48"/>
            <p:cNvGrpSpPr/>
            <p:nvPr/>
          </p:nvGrpSpPr>
          <p:grpSpPr>
            <a:xfrm>
              <a:off x="3838901" y="3361302"/>
              <a:ext cx="441300" cy="1024695"/>
              <a:chOff x="3838901" y="3361302"/>
              <a:chExt cx="441300" cy="1024695"/>
            </a:xfrm>
          </p:grpSpPr>
          <p:sp>
            <p:nvSpPr>
              <p:cNvPr id="6440" name="Google Shape;6440;p48"/>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8"/>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8"/>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8"/>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8"/>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8"/>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48"/>
            <p:cNvGrpSpPr/>
            <p:nvPr/>
          </p:nvGrpSpPr>
          <p:grpSpPr>
            <a:xfrm>
              <a:off x="4319387" y="3361302"/>
              <a:ext cx="441300" cy="1024695"/>
              <a:chOff x="4319387" y="3361302"/>
              <a:chExt cx="441300" cy="1024695"/>
            </a:xfrm>
          </p:grpSpPr>
          <p:sp>
            <p:nvSpPr>
              <p:cNvPr id="6447" name="Google Shape;6447;p48"/>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8"/>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8"/>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8"/>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8"/>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8"/>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3" name="Google Shape;6453;p48"/>
            <p:cNvGrpSpPr/>
            <p:nvPr/>
          </p:nvGrpSpPr>
          <p:grpSpPr>
            <a:xfrm>
              <a:off x="4799873" y="3361302"/>
              <a:ext cx="441300" cy="1024695"/>
              <a:chOff x="4799873" y="3361302"/>
              <a:chExt cx="441300" cy="1024695"/>
            </a:xfrm>
          </p:grpSpPr>
          <p:sp>
            <p:nvSpPr>
              <p:cNvPr id="6454" name="Google Shape;6454;p48"/>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8"/>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8"/>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8"/>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8"/>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8"/>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48"/>
            <p:cNvGrpSpPr/>
            <p:nvPr/>
          </p:nvGrpSpPr>
          <p:grpSpPr>
            <a:xfrm>
              <a:off x="5280360" y="3361302"/>
              <a:ext cx="441300" cy="1024695"/>
              <a:chOff x="5280360" y="3361302"/>
              <a:chExt cx="441300" cy="1024695"/>
            </a:xfrm>
          </p:grpSpPr>
          <p:sp>
            <p:nvSpPr>
              <p:cNvPr id="6461" name="Google Shape;6461;p48"/>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8"/>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8"/>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8"/>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8"/>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8"/>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467" name="Google Shape;6467;p48"/>
          <p:cNvGraphicFramePr/>
          <p:nvPr/>
        </p:nvGraphicFramePr>
        <p:xfrm>
          <a:off x="711088" y="2130461"/>
          <a:ext cx="3000000" cy="3000000"/>
        </p:xfrm>
        <a:graphic>
          <a:graphicData uri="http://schemas.openxmlformats.org/drawingml/2006/table">
            <a:tbl>
              <a:tblPr>
                <a:noFill/>
                <a:tableStyleId>{95027AA6-F7D1-47D5-87C6-7C650EA8427B}</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468" name="Google Shape;6468;p48"/>
          <p:cNvGrpSpPr/>
          <p:nvPr/>
        </p:nvGrpSpPr>
        <p:grpSpPr>
          <a:xfrm>
            <a:off x="712613" y="3180186"/>
            <a:ext cx="2403614" cy="1005900"/>
            <a:chOff x="726450" y="3372825"/>
            <a:chExt cx="2403614" cy="1005900"/>
          </a:xfrm>
        </p:grpSpPr>
        <p:grpSp>
          <p:nvGrpSpPr>
            <p:cNvPr id="6469" name="Google Shape;6469;p48"/>
            <p:cNvGrpSpPr/>
            <p:nvPr/>
          </p:nvGrpSpPr>
          <p:grpSpPr>
            <a:xfrm>
              <a:off x="726450" y="3696000"/>
              <a:ext cx="2403614" cy="500898"/>
              <a:chOff x="726450" y="3696000"/>
              <a:chExt cx="2403614" cy="500898"/>
            </a:xfrm>
          </p:grpSpPr>
          <p:sp>
            <p:nvSpPr>
              <p:cNvPr id="6470" name="Google Shape;6470;p48"/>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71" name="Google Shape;6471;p48"/>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472" name="Google Shape;6472;p48"/>
            <p:cNvGrpSpPr/>
            <p:nvPr/>
          </p:nvGrpSpPr>
          <p:grpSpPr>
            <a:xfrm>
              <a:off x="1348050" y="3372825"/>
              <a:ext cx="1720425" cy="1005900"/>
              <a:chOff x="1348050" y="3372825"/>
              <a:chExt cx="1720425" cy="1005900"/>
            </a:xfrm>
          </p:grpSpPr>
          <p:sp>
            <p:nvSpPr>
              <p:cNvPr id="6473" name="Google Shape;6473;p48"/>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74" name="Google Shape;6474;p48"/>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75" name="Google Shape;6475;p48"/>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76" name="Google Shape;6476;p48"/>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77" name="Google Shape;6477;p48"/>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478" name="Google Shape;6478;p48"/>
            <p:cNvGrpSpPr/>
            <p:nvPr/>
          </p:nvGrpSpPr>
          <p:grpSpPr>
            <a:xfrm>
              <a:off x="1455707" y="3731058"/>
              <a:ext cx="1491150" cy="417657"/>
              <a:chOff x="1455707" y="3731058"/>
              <a:chExt cx="1491150" cy="417657"/>
            </a:xfrm>
          </p:grpSpPr>
          <p:grpSp>
            <p:nvGrpSpPr>
              <p:cNvPr id="6479" name="Google Shape;6479;p48"/>
              <p:cNvGrpSpPr/>
              <p:nvPr/>
            </p:nvGrpSpPr>
            <p:grpSpPr>
              <a:xfrm>
                <a:off x="1472938" y="3745828"/>
                <a:ext cx="72126" cy="53788"/>
                <a:chOff x="1472938" y="3745828"/>
                <a:chExt cx="72126" cy="53788"/>
              </a:xfrm>
            </p:grpSpPr>
            <p:sp>
              <p:nvSpPr>
                <p:cNvPr id="6480" name="Google Shape;6480;p48"/>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8"/>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48"/>
              <p:cNvGrpSpPr/>
              <p:nvPr/>
            </p:nvGrpSpPr>
            <p:grpSpPr>
              <a:xfrm>
                <a:off x="1819181" y="4089633"/>
                <a:ext cx="72126" cy="53788"/>
                <a:chOff x="1819181" y="4089633"/>
                <a:chExt cx="72126" cy="53788"/>
              </a:xfrm>
            </p:grpSpPr>
            <p:sp>
              <p:nvSpPr>
                <p:cNvPr id="6483" name="Google Shape;6483;p48"/>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8"/>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48"/>
              <p:cNvGrpSpPr/>
              <p:nvPr/>
            </p:nvGrpSpPr>
            <p:grpSpPr>
              <a:xfrm>
                <a:off x="1455707" y="4084171"/>
                <a:ext cx="64321" cy="64544"/>
                <a:chOff x="1455707" y="4084171"/>
                <a:chExt cx="64321" cy="64544"/>
              </a:xfrm>
            </p:grpSpPr>
            <p:sp>
              <p:nvSpPr>
                <p:cNvPr id="6486" name="Google Shape;6486;p48"/>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8"/>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48"/>
              <p:cNvGrpSpPr/>
              <p:nvPr/>
            </p:nvGrpSpPr>
            <p:grpSpPr>
              <a:xfrm>
                <a:off x="1818610" y="3731058"/>
                <a:ext cx="64321" cy="64544"/>
                <a:chOff x="1818610" y="3731058"/>
                <a:chExt cx="64321" cy="64544"/>
              </a:xfrm>
            </p:grpSpPr>
            <p:sp>
              <p:nvSpPr>
                <p:cNvPr id="6489" name="Google Shape;6489;p48"/>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8"/>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48"/>
              <p:cNvGrpSpPr/>
              <p:nvPr/>
            </p:nvGrpSpPr>
            <p:grpSpPr>
              <a:xfrm>
                <a:off x="2172491" y="4089633"/>
                <a:ext cx="72126" cy="53788"/>
                <a:chOff x="2172491" y="4089633"/>
                <a:chExt cx="72126" cy="53788"/>
              </a:xfrm>
            </p:grpSpPr>
            <p:sp>
              <p:nvSpPr>
                <p:cNvPr id="6492" name="Google Shape;6492;p48"/>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8"/>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4" name="Google Shape;6494;p48"/>
              <p:cNvGrpSpPr/>
              <p:nvPr/>
            </p:nvGrpSpPr>
            <p:grpSpPr>
              <a:xfrm>
                <a:off x="2171920" y="3731058"/>
                <a:ext cx="64321" cy="64544"/>
                <a:chOff x="2171920" y="3731058"/>
                <a:chExt cx="64321" cy="64544"/>
              </a:xfrm>
            </p:grpSpPr>
            <p:sp>
              <p:nvSpPr>
                <p:cNvPr id="6495" name="Google Shape;6495;p48"/>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8"/>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48"/>
              <p:cNvGrpSpPr/>
              <p:nvPr/>
            </p:nvGrpSpPr>
            <p:grpSpPr>
              <a:xfrm>
                <a:off x="2874730" y="3745828"/>
                <a:ext cx="72126" cy="53788"/>
                <a:chOff x="2874730" y="3745828"/>
                <a:chExt cx="72126" cy="53788"/>
              </a:xfrm>
            </p:grpSpPr>
            <p:sp>
              <p:nvSpPr>
                <p:cNvPr id="6498" name="Google Shape;6498;p48"/>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8"/>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0" name="Google Shape;6500;p48"/>
              <p:cNvGrpSpPr/>
              <p:nvPr/>
            </p:nvGrpSpPr>
            <p:grpSpPr>
              <a:xfrm>
                <a:off x="2878589" y="4081481"/>
                <a:ext cx="64321" cy="64544"/>
                <a:chOff x="2878589" y="4081481"/>
                <a:chExt cx="64321" cy="64544"/>
              </a:xfrm>
            </p:grpSpPr>
            <p:sp>
              <p:nvSpPr>
                <p:cNvPr id="6501" name="Google Shape;6501;p48"/>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8"/>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3" name="Google Shape;6503;p48"/>
              <p:cNvGrpSpPr/>
              <p:nvPr/>
            </p:nvGrpSpPr>
            <p:grpSpPr>
              <a:xfrm>
                <a:off x="2525796" y="4089633"/>
                <a:ext cx="72126" cy="53788"/>
                <a:chOff x="2525796" y="4089633"/>
                <a:chExt cx="72126" cy="53788"/>
              </a:xfrm>
            </p:grpSpPr>
            <p:sp>
              <p:nvSpPr>
                <p:cNvPr id="6504" name="Google Shape;6504;p48"/>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8"/>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6" name="Google Shape;6506;p48"/>
              <p:cNvGrpSpPr/>
              <p:nvPr/>
            </p:nvGrpSpPr>
            <p:grpSpPr>
              <a:xfrm>
                <a:off x="2525225" y="3731058"/>
                <a:ext cx="64321" cy="64544"/>
                <a:chOff x="2525225" y="3731058"/>
                <a:chExt cx="64321" cy="64544"/>
              </a:xfrm>
            </p:grpSpPr>
            <p:sp>
              <p:nvSpPr>
                <p:cNvPr id="6507" name="Google Shape;6507;p48"/>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8"/>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2" name="Shape 6512"/>
        <p:cNvGrpSpPr/>
        <p:nvPr/>
      </p:nvGrpSpPr>
      <p:grpSpPr>
        <a:xfrm>
          <a:off x="0" y="0"/>
          <a:ext cx="0" cy="0"/>
          <a:chOff x="0" y="0"/>
          <a:chExt cx="0" cy="0"/>
        </a:xfrm>
      </p:grpSpPr>
      <p:grpSp>
        <p:nvGrpSpPr>
          <p:cNvPr id="6513" name="Google Shape;6513;p49"/>
          <p:cNvGrpSpPr/>
          <p:nvPr/>
        </p:nvGrpSpPr>
        <p:grpSpPr>
          <a:xfrm>
            <a:off x="5780153" y="1859606"/>
            <a:ext cx="671400" cy="674856"/>
            <a:chOff x="5780148" y="1859605"/>
            <a:chExt cx="671400" cy="674856"/>
          </a:xfrm>
        </p:grpSpPr>
        <p:sp>
          <p:nvSpPr>
            <p:cNvPr id="6514" name="Google Shape;6514;p49"/>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9"/>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9"/>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9"/>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49"/>
          <p:cNvGrpSpPr/>
          <p:nvPr/>
        </p:nvGrpSpPr>
        <p:grpSpPr>
          <a:xfrm>
            <a:off x="716996" y="971307"/>
            <a:ext cx="845921" cy="690752"/>
            <a:chOff x="732428" y="1198513"/>
            <a:chExt cx="845921" cy="690752"/>
          </a:xfrm>
        </p:grpSpPr>
        <p:grpSp>
          <p:nvGrpSpPr>
            <p:cNvPr id="6519" name="Google Shape;6519;p49"/>
            <p:cNvGrpSpPr/>
            <p:nvPr/>
          </p:nvGrpSpPr>
          <p:grpSpPr>
            <a:xfrm>
              <a:off x="823030" y="1198513"/>
              <a:ext cx="755319" cy="690752"/>
              <a:chOff x="823030" y="1198513"/>
              <a:chExt cx="755319" cy="690752"/>
            </a:xfrm>
          </p:grpSpPr>
          <p:sp>
            <p:nvSpPr>
              <p:cNvPr id="6520" name="Google Shape;6520;p49"/>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9"/>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49"/>
            <p:cNvGrpSpPr/>
            <p:nvPr/>
          </p:nvGrpSpPr>
          <p:grpSpPr>
            <a:xfrm>
              <a:off x="732428" y="1239937"/>
              <a:ext cx="739912" cy="607886"/>
              <a:chOff x="732428" y="1239937"/>
              <a:chExt cx="739912" cy="607886"/>
            </a:xfrm>
          </p:grpSpPr>
          <p:sp>
            <p:nvSpPr>
              <p:cNvPr id="6523" name="Google Shape;6523;p49"/>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9"/>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5" name="Google Shape;6525;p49"/>
            <p:cNvGrpSpPr/>
            <p:nvPr/>
          </p:nvGrpSpPr>
          <p:grpSpPr>
            <a:xfrm>
              <a:off x="732428" y="1277018"/>
              <a:ext cx="702832" cy="533758"/>
              <a:chOff x="732428" y="1277018"/>
              <a:chExt cx="702832" cy="533758"/>
            </a:xfrm>
          </p:grpSpPr>
          <p:sp>
            <p:nvSpPr>
              <p:cNvPr id="6526" name="Google Shape;6526;p49"/>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9"/>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8" name="Google Shape;6528;p49"/>
            <p:cNvGrpSpPr/>
            <p:nvPr/>
          </p:nvGrpSpPr>
          <p:grpSpPr>
            <a:xfrm>
              <a:off x="931170" y="1306653"/>
              <a:ext cx="647179" cy="474455"/>
              <a:chOff x="931170" y="1306653"/>
              <a:chExt cx="647179" cy="474455"/>
            </a:xfrm>
          </p:grpSpPr>
          <p:sp>
            <p:nvSpPr>
              <p:cNvPr id="6529" name="Google Shape;6529;p49"/>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9"/>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1" name="Google Shape;6531;p49"/>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49"/>
          <p:cNvGrpSpPr/>
          <p:nvPr/>
        </p:nvGrpSpPr>
        <p:grpSpPr>
          <a:xfrm>
            <a:off x="3948605" y="971313"/>
            <a:ext cx="634656" cy="699982"/>
            <a:chOff x="5985650" y="2860025"/>
            <a:chExt cx="1396075" cy="1539775"/>
          </a:xfrm>
        </p:grpSpPr>
        <p:sp>
          <p:nvSpPr>
            <p:cNvPr id="6533" name="Google Shape;6533;p49"/>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9"/>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9"/>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9"/>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9"/>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9"/>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9"/>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9"/>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9"/>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9"/>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9"/>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9"/>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9"/>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9"/>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9"/>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9"/>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9"/>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9"/>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9"/>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9"/>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9"/>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9"/>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9"/>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9"/>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9"/>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9"/>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9"/>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9"/>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9"/>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9"/>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9"/>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9"/>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49"/>
          <p:cNvGrpSpPr/>
          <p:nvPr/>
        </p:nvGrpSpPr>
        <p:grpSpPr>
          <a:xfrm>
            <a:off x="4704254" y="971307"/>
            <a:ext cx="725845" cy="699975"/>
            <a:chOff x="4249973" y="1201875"/>
            <a:chExt cx="1958568" cy="1888762"/>
          </a:xfrm>
        </p:grpSpPr>
        <p:sp>
          <p:nvSpPr>
            <p:cNvPr id="6566" name="Google Shape;6566;p49"/>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7" name="Google Shape;6567;p49"/>
            <p:cNvGrpSpPr/>
            <p:nvPr/>
          </p:nvGrpSpPr>
          <p:grpSpPr>
            <a:xfrm>
              <a:off x="5853086" y="1789142"/>
              <a:ext cx="355454" cy="1048099"/>
              <a:chOff x="5576108" y="2016725"/>
              <a:chExt cx="565200" cy="1666560"/>
            </a:xfrm>
          </p:grpSpPr>
          <p:sp>
            <p:nvSpPr>
              <p:cNvPr id="6568" name="Google Shape;6568;p49"/>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69" name="Google Shape;6569;p4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49"/>
            <p:cNvGrpSpPr/>
            <p:nvPr/>
          </p:nvGrpSpPr>
          <p:grpSpPr>
            <a:xfrm>
              <a:off x="4869455" y="2691676"/>
              <a:ext cx="1013897" cy="398961"/>
              <a:chOff x="4012057" y="3451825"/>
              <a:chExt cx="1612175" cy="634379"/>
            </a:xfrm>
          </p:grpSpPr>
          <p:sp>
            <p:nvSpPr>
              <p:cNvPr id="6571" name="Google Shape;6571;p49"/>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72" name="Google Shape;6572;p4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49"/>
            <p:cNvGrpSpPr/>
            <p:nvPr/>
          </p:nvGrpSpPr>
          <p:grpSpPr>
            <a:xfrm>
              <a:off x="4276937" y="2155961"/>
              <a:ext cx="651965" cy="891358"/>
              <a:chOff x="3069908" y="2599997"/>
              <a:chExt cx="1036675" cy="1417328"/>
            </a:xfrm>
          </p:grpSpPr>
          <p:sp>
            <p:nvSpPr>
              <p:cNvPr id="6574" name="Google Shape;6574;p49"/>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75" name="Google Shape;6575;p4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49"/>
            <p:cNvGrpSpPr/>
            <p:nvPr/>
          </p:nvGrpSpPr>
          <p:grpSpPr>
            <a:xfrm>
              <a:off x="5054918" y="1201875"/>
              <a:ext cx="999548" cy="602711"/>
              <a:chOff x="4306958" y="1082925"/>
              <a:chExt cx="1589359" cy="958358"/>
            </a:xfrm>
          </p:grpSpPr>
          <p:sp>
            <p:nvSpPr>
              <p:cNvPr id="6577" name="Google Shape;6577;p49"/>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78" name="Google Shape;6578;p4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49"/>
            <p:cNvGrpSpPr/>
            <p:nvPr/>
          </p:nvGrpSpPr>
          <p:grpSpPr>
            <a:xfrm>
              <a:off x="4249973" y="1303451"/>
              <a:ext cx="799317" cy="841334"/>
              <a:chOff x="3027033" y="1244439"/>
              <a:chExt cx="1270977" cy="1337786"/>
            </a:xfrm>
          </p:grpSpPr>
          <p:sp>
            <p:nvSpPr>
              <p:cNvPr id="6580" name="Google Shape;6580;p49"/>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81" name="Google Shape;6581;p4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82" name="Google Shape;6582;p49"/>
          <p:cNvGrpSpPr/>
          <p:nvPr/>
        </p:nvGrpSpPr>
        <p:grpSpPr>
          <a:xfrm>
            <a:off x="4057119" y="1858087"/>
            <a:ext cx="750769" cy="683784"/>
            <a:chOff x="4204684" y="2104422"/>
            <a:chExt cx="699822" cy="637382"/>
          </a:xfrm>
        </p:grpSpPr>
        <p:grpSp>
          <p:nvGrpSpPr>
            <p:cNvPr id="6583" name="Google Shape;6583;p49"/>
            <p:cNvGrpSpPr/>
            <p:nvPr/>
          </p:nvGrpSpPr>
          <p:grpSpPr>
            <a:xfrm>
              <a:off x="4204684" y="2430067"/>
              <a:ext cx="342957" cy="311738"/>
              <a:chOff x="4204684" y="2430067"/>
              <a:chExt cx="342957" cy="311738"/>
            </a:xfrm>
          </p:grpSpPr>
          <p:sp>
            <p:nvSpPr>
              <p:cNvPr id="6584" name="Google Shape;6584;p49"/>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9"/>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49"/>
            <p:cNvGrpSpPr/>
            <p:nvPr/>
          </p:nvGrpSpPr>
          <p:grpSpPr>
            <a:xfrm>
              <a:off x="4561586" y="2430067"/>
              <a:ext cx="342920" cy="311738"/>
              <a:chOff x="4561586" y="2430067"/>
              <a:chExt cx="342920" cy="311738"/>
            </a:xfrm>
          </p:grpSpPr>
          <p:sp>
            <p:nvSpPr>
              <p:cNvPr id="6587" name="Google Shape;6587;p49"/>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9"/>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49"/>
            <p:cNvGrpSpPr/>
            <p:nvPr/>
          </p:nvGrpSpPr>
          <p:grpSpPr>
            <a:xfrm>
              <a:off x="4561586" y="2104422"/>
              <a:ext cx="342920" cy="311738"/>
              <a:chOff x="4561586" y="2104422"/>
              <a:chExt cx="342920" cy="311738"/>
            </a:xfrm>
          </p:grpSpPr>
          <p:sp>
            <p:nvSpPr>
              <p:cNvPr id="6590" name="Google Shape;6590;p49"/>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9"/>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49"/>
            <p:cNvGrpSpPr/>
            <p:nvPr/>
          </p:nvGrpSpPr>
          <p:grpSpPr>
            <a:xfrm>
              <a:off x="4204684" y="2104422"/>
              <a:ext cx="342957" cy="311664"/>
              <a:chOff x="4204684" y="2104422"/>
              <a:chExt cx="342957" cy="311664"/>
            </a:xfrm>
          </p:grpSpPr>
          <p:sp>
            <p:nvSpPr>
              <p:cNvPr id="6593" name="Google Shape;6593;p49"/>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9"/>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5" name="Google Shape;6595;p49"/>
          <p:cNvGrpSpPr/>
          <p:nvPr/>
        </p:nvGrpSpPr>
        <p:grpSpPr>
          <a:xfrm>
            <a:off x="5521552" y="971301"/>
            <a:ext cx="660591" cy="688867"/>
            <a:chOff x="5830645" y="1267368"/>
            <a:chExt cx="530340" cy="553040"/>
          </a:xfrm>
        </p:grpSpPr>
        <p:sp>
          <p:nvSpPr>
            <p:cNvPr id="6596" name="Google Shape;6596;p49"/>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7" name="Google Shape;6597;p49"/>
            <p:cNvGrpSpPr/>
            <p:nvPr/>
          </p:nvGrpSpPr>
          <p:grpSpPr>
            <a:xfrm>
              <a:off x="5830645" y="1267368"/>
              <a:ext cx="259743" cy="269909"/>
              <a:chOff x="5830645" y="1267368"/>
              <a:chExt cx="259743" cy="269909"/>
            </a:xfrm>
          </p:grpSpPr>
          <p:sp>
            <p:nvSpPr>
              <p:cNvPr id="6598" name="Google Shape;6598;p49"/>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9"/>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49"/>
            <p:cNvGrpSpPr/>
            <p:nvPr/>
          </p:nvGrpSpPr>
          <p:grpSpPr>
            <a:xfrm>
              <a:off x="6101293" y="1267368"/>
              <a:ext cx="259692" cy="269909"/>
              <a:chOff x="6101293" y="1267368"/>
              <a:chExt cx="259692" cy="269909"/>
            </a:xfrm>
          </p:grpSpPr>
          <p:sp>
            <p:nvSpPr>
              <p:cNvPr id="6601" name="Google Shape;6601;p49"/>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9"/>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49"/>
            <p:cNvGrpSpPr/>
            <p:nvPr/>
          </p:nvGrpSpPr>
          <p:grpSpPr>
            <a:xfrm>
              <a:off x="5830645" y="1550500"/>
              <a:ext cx="259692" cy="269909"/>
              <a:chOff x="5830645" y="1550500"/>
              <a:chExt cx="259692" cy="269909"/>
            </a:xfrm>
          </p:grpSpPr>
          <p:sp>
            <p:nvSpPr>
              <p:cNvPr id="6604" name="Google Shape;6604;p49"/>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9"/>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49"/>
            <p:cNvGrpSpPr/>
            <p:nvPr/>
          </p:nvGrpSpPr>
          <p:grpSpPr>
            <a:xfrm>
              <a:off x="6101293" y="1550500"/>
              <a:ext cx="259692" cy="269909"/>
              <a:chOff x="6101293" y="1550500"/>
              <a:chExt cx="259692" cy="269909"/>
            </a:xfrm>
          </p:grpSpPr>
          <p:sp>
            <p:nvSpPr>
              <p:cNvPr id="6607" name="Google Shape;6607;p49"/>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9"/>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9" name="Google Shape;6609;p49"/>
          <p:cNvGrpSpPr/>
          <p:nvPr/>
        </p:nvGrpSpPr>
        <p:grpSpPr>
          <a:xfrm>
            <a:off x="723705" y="1861761"/>
            <a:ext cx="697154" cy="679574"/>
            <a:chOff x="2679875" y="2361475"/>
            <a:chExt cx="780425" cy="760575"/>
          </a:xfrm>
        </p:grpSpPr>
        <p:sp>
          <p:nvSpPr>
            <p:cNvPr id="6610" name="Google Shape;6610;p49"/>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9"/>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9"/>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6" name="Google Shape;6616;p49"/>
          <p:cNvGrpSpPr/>
          <p:nvPr/>
        </p:nvGrpSpPr>
        <p:grpSpPr>
          <a:xfrm>
            <a:off x="3122864" y="971353"/>
            <a:ext cx="735829" cy="684547"/>
            <a:chOff x="3351965" y="1148808"/>
            <a:chExt cx="750770" cy="698375"/>
          </a:xfrm>
        </p:grpSpPr>
        <p:grpSp>
          <p:nvGrpSpPr>
            <p:cNvPr id="6617" name="Google Shape;6617;p49"/>
            <p:cNvGrpSpPr/>
            <p:nvPr/>
          </p:nvGrpSpPr>
          <p:grpSpPr>
            <a:xfrm>
              <a:off x="3586796" y="1148808"/>
              <a:ext cx="294857" cy="286830"/>
              <a:chOff x="3750225" y="1774000"/>
              <a:chExt cx="149575" cy="145525"/>
            </a:xfrm>
          </p:grpSpPr>
          <p:sp>
            <p:nvSpPr>
              <p:cNvPr id="6618" name="Google Shape;6618;p4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49"/>
            <p:cNvGrpSpPr/>
            <p:nvPr/>
          </p:nvGrpSpPr>
          <p:grpSpPr>
            <a:xfrm>
              <a:off x="3779245" y="1375768"/>
              <a:ext cx="323490" cy="286978"/>
              <a:chOff x="3847850" y="1889150"/>
              <a:chExt cx="164100" cy="145600"/>
            </a:xfrm>
          </p:grpSpPr>
          <p:sp>
            <p:nvSpPr>
              <p:cNvPr id="6621" name="Google Shape;6621;p4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3" name="Google Shape;6623;p49"/>
            <p:cNvGrpSpPr/>
            <p:nvPr/>
          </p:nvGrpSpPr>
          <p:grpSpPr>
            <a:xfrm>
              <a:off x="3351965" y="1330435"/>
              <a:ext cx="295449" cy="285401"/>
              <a:chOff x="3631100" y="1866150"/>
              <a:chExt cx="149875" cy="144800"/>
            </a:xfrm>
          </p:grpSpPr>
          <p:sp>
            <p:nvSpPr>
              <p:cNvPr id="6624" name="Google Shape;6624;p49"/>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9"/>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49"/>
            <p:cNvGrpSpPr/>
            <p:nvPr/>
          </p:nvGrpSpPr>
          <p:grpSpPr>
            <a:xfrm>
              <a:off x="3548208" y="1560352"/>
              <a:ext cx="294808" cy="286830"/>
              <a:chOff x="3730650" y="1982800"/>
              <a:chExt cx="149550" cy="145525"/>
            </a:xfrm>
          </p:grpSpPr>
          <p:sp>
            <p:nvSpPr>
              <p:cNvPr id="6627" name="Google Shape;6627;p4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9" name="Google Shape;6629;p49"/>
          <p:cNvGrpSpPr/>
          <p:nvPr/>
        </p:nvGrpSpPr>
        <p:grpSpPr>
          <a:xfrm>
            <a:off x="7624517" y="971307"/>
            <a:ext cx="804565" cy="677795"/>
            <a:chOff x="7636443" y="1204988"/>
            <a:chExt cx="804565" cy="677795"/>
          </a:xfrm>
        </p:grpSpPr>
        <p:grpSp>
          <p:nvGrpSpPr>
            <p:cNvPr id="6630" name="Google Shape;6630;p49"/>
            <p:cNvGrpSpPr/>
            <p:nvPr/>
          </p:nvGrpSpPr>
          <p:grpSpPr>
            <a:xfrm>
              <a:off x="7636443" y="1509705"/>
              <a:ext cx="804565" cy="373078"/>
              <a:chOff x="7636443" y="1509705"/>
              <a:chExt cx="804565" cy="373078"/>
            </a:xfrm>
          </p:grpSpPr>
          <p:sp>
            <p:nvSpPr>
              <p:cNvPr id="6631" name="Google Shape;6631;p49"/>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9"/>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49"/>
            <p:cNvGrpSpPr/>
            <p:nvPr/>
          </p:nvGrpSpPr>
          <p:grpSpPr>
            <a:xfrm>
              <a:off x="7636443" y="1408133"/>
              <a:ext cx="804565" cy="373078"/>
              <a:chOff x="7636443" y="1408133"/>
              <a:chExt cx="804565" cy="373078"/>
            </a:xfrm>
          </p:grpSpPr>
          <p:sp>
            <p:nvSpPr>
              <p:cNvPr id="6634" name="Google Shape;6634;p49"/>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9"/>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49"/>
            <p:cNvGrpSpPr/>
            <p:nvPr/>
          </p:nvGrpSpPr>
          <p:grpSpPr>
            <a:xfrm>
              <a:off x="7636443" y="1306560"/>
              <a:ext cx="804565" cy="373078"/>
              <a:chOff x="7636443" y="1306560"/>
              <a:chExt cx="804565" cy="373078"/>
            </a:xfrm>
          </p:grpSpPr>
          <p:sp>
            <p:nvSpPr>
              <p:cNvPr id="6637" name="Google Shape;6637;p49"/>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9"/>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9" name="Google Shape;6639;p49"/>
            <p:cNvGrpSpPr/>
            <p:nvPr/>
          </p:nvGrpSpPr>
          <p:grpSpPr>
            <a:xfrm>
              <a:off x="7636443" y="1204988"/>
              <a:ext cx="804565" cy="373078"/>
              <a:chOff x="7636443" y="1204988"/>
              <a:chExt cx="804565" cy="373078"/>
            </a:xfrm>
          </p:grpSpPr>
          <p:sp>
            <p:nvSpPr>
              <p:cNvPr id="6640" name="Google Shape;6640;p49"/>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9"/>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2" name="Google Shape;6642;p49"/>
          <p:cNvGrpSpPr/>
          <p:nvPr/>
        </p:nvGrpSpPr>
        <p:grpSpPr>
          <a:xfrm>
            <a:off x="4963363" y="1878721"/>
            <a:ext cx="661339" cy="661188"/>
            <a:chOff x="3990000" y="975400"/>
            <a:chExt cx="3934200" cy="3933300"/>
          </a:xfrm>
        </p:grpSpPr>
        <p:sp>
          <p:nvSpPr>
            <p:cNvPr id="6643" name="Google Shape;6643;p49"/>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9"/>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9"/>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9"/>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7" name="Google Shape;6647;p49"/>
          <p:cNvGrpSpPr/>
          <p:nvPr/>
        </p:nvGrpSpPr>
        <p:grpSpPr>
          <a:xfrm>
            <a:off x="6607011" y="1857359"/>
            <a:ext cx="868881" cy="684241"/>
            <a:chOff x="6598259" y="2078634"/>
            <a:chExt cx="868881" cy="684241"/>
          </a:xfrm>
        </p:grpSpPr>
        <p:sp>
          <p:nvSpPr>
            <p:cNvPr id="6648" name="Google Shape;6648;p49"/>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9"/>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9"/>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9"/>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9"/>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9"/>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4" name="Google Shape;6654;p49"/>
            <p:cNvGrpSpPr/>
            <p:nvPr/>
          </p:nvGrpSpPr>
          <p:grpSpPr>
            <a:xfrm>
              <a:off x="6808175" y="2078634"/>
              <a:ext cx="452229" cy="684241"/>
              <a:chOff x="6808175" y="2078634"/>
              <a:chExt cx="452229" cy="684241"/>
            </a:xfrm>
          </p:grpSpPr>
          <p:sp>
            <p:nvSpPr>
              <p:cNvPr id="6655" name="Google Shape;6655;p49"/>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9"/>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9"/>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9"/>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9"/>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9"/>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1" name="Google Shape;6661;p49"/>
              <p:cNvGrpSpPr/>
              <p:nvPr/>
            </p:nvGrpSpPr>
            <p:grpSpPr>
              <a:xfrm>
                <a:off x="6821586" y="2078634"/>
                <a:ext cx="426871" cy="684241"/>
                <a:chOff x="6821586" y="2078634"/>
                <a:chExt cx="426871" cy="684241"/>
              </a:xfrm>
            </p:grpSpPr>
            <p:grpSp>
              <p:nvGrpSpPr>
                <p:cNvPr id="6662" name="Google Shape;6662;p49"/>
                <p:cNvGrpSpPr/>
                <p:nvPr/>
              </p:nvGrpSpPr>
              <p:grpSpPr>
                <a:xfrm>
                  <a:off x="6821586" y="2078634"/>
                  <a:ext cx="426871" cy="684241"/>
                  <a:chOff x="6821586" y="2078634"/>
                  <a:chExt cx="426871" cy="684241"/>
                </a:xfrm>
              </p:grpSpPr>
              <p:sp>
                <p:nvSpPr>
                  <p:cNvPr id="6663" name="Google Shape;6663;p49"/>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9"/>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9"/>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9"/>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9"/>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9"/>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9"/>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9"/>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9"/>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9"/>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9"/>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9"/>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9"/>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9"/>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9"/>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9"/>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9"/>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9"/>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9"/>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2" name="Google Shape;6682;p49"/>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9"/>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9"/>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9"/>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9"/>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9"/>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88" name="Google Shape;6688;p49"/>
          <p:cNvGrpSpPr/>
          <p:nvPr/>
        </p:nvGrpSpPr>
        <p:grpSpPr>
          <a:xfrm>
            <a:off x="716994" y="3531369"/>
            <a:ext cx="1340789" cy="640830"/>
            <a:chOff x="238125" y="1151100"/>
            <a:chExt cx="7139450" cy="3412300"/>
          </a:xfrm>
        </p:grpSpPr>
        <p:sp>
          <p:nvSpPr>
            <p:cNvPr id="6689" name="Google Shape;6689;p49"/>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9"/>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9"/>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9"/>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9"/>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9"/>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9"/>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9"/>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9"/>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9"/>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9"/>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9"/>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49"/>
          <p:cNvGrpSpPr/>
          <p:nvPr/>
        </p:nvGrpSpPr>
        <p:grpSpPr>
          <a:xfrm>
            <a:off x="5584217" y="2734650"/>
            <a:ext cx="985357" cy="585764"/>
            <a:chOff x="5145061" y="2881789"/>
            <a:chExt cx="1107641" cy="658458"/>
          </a:xfrm>
        </p:grpSpPr>
        <p:grpSp>
          <p:nvGrpSpPr>
            <p:cNvPr id="6702" name="Google Shape;6702;p49"/>
            <p:cNvGrpSpPr/>
            <p:nvPr/>
          </p:nvGrpSpPr>
          <p:grpSpPr>
            <a:xfrm>
              <a:off x="5722989" y="3244587"/>
              <a:ext cx="529713" cy="295659"/>
              <a:chOff x="5722989" y="3244587"/>
              <a:chExt cx="529713" cy="295659"/>
            </a:xfrm>
          </p:grpSpPr>
          <p:sp>
            <p:nvSpPr>
              <p:cNvPr id="6703" name="Google Shape;6703;p49"/>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04" name="Google Shape;6704;p49"/>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05" name="Google Shape;6705;p49"/>
            <p:cNvGrpSpPr/>
            <p:nvPr/>
          </p:nvGrpSpPr>
          <p:grpSpPr>
            <a:xfrm>
              <a:off x="5145061" y="3244587"/>
              <a:ext cx="536807" cy="295659"/>
              <a:chOff x="5145061" y="3244587"/>
              <a:chExt cx="536807" cy="295659"/>
            </a:xfrm>
          </p:grpSpPr>
          <p:sp>
            <p:nvSpPr>
              <p:cNvPr id="6706" name="Google Shape;6706;p49"/>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07" name="Google Shape;6707;p49"/>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08" name="Google Shape;6708;p49"/>
            <p:cNvGrpSpPr/>
            <p:nvPr/>
          </p:nvGrpSpPr>
          <p:grpSpPr>
            <a:xfrm>
              <a:off x="5341327" y="2898245"/>
              <a:ext cx="532309" cy="614891"/>
              <a:chOff x="5341327" y="2898245"/>
              <a:chExt cx="532309" cy="614891"/>
            </a:xfrm>
          </p:grpSpPr>
          <p:sp>
            <p:nvSpPr>
              <p:cNvPr id="6709" name="Google Shape;6709;p49"/>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10" name="Google Shape;6710;p49"/>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11" name="Google Shape;6711;p49"/>
            <p:cNvGrpSpPr/>
            <p:nvPr/>
          </p:nvGrpSpPr>
          <p:grpSpPr>
            <a:xfrm>
              <a:off x="5532290" y="2881789"/>
              <a:ext cx="620516" cy="305456"/>
              <a:chOff x="5532290" y="2881789"/>
              <a:chExt cx="620516" cy="305456"/>
            </a:xfrm>
          </p:grpSpPr>
          <p:sp>
            <p:nvSpPr>
              <p:cNvPr id="6712" name="Google Shape;6712;p49"/>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13" name="Google Shape;6713;p49"/>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714" name="Google Shape;6714;p49"/>
          <p:cNvGrpSpPr/>
          <p:nvPr/>
        </p:nvGrpSpPr>
        <p:grpSpPr>
          <a:xfrm>
            <a:off x="8163140" y="3526708"/>
            <a:ext cx="269068" cy="645491"/>
            <a:chOff x="7026852" y="3311869"/>
            <a:chExt cx="434331" cy="1041954"/>
          </a:xfrm>
        </p:grpSpPr>
        <p:sp>
          <p:nvSpPr>
            <p:cNvPr id="6715" name="Google Shape;6715;p49"/>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9"/>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9"/>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8" name="Google Shape;6718;p49"/>
          <p:cNvGrpSpPr/>
          <p:nvPr/>
        </p:nvGrpSpPr>
        <p:grpSpPr>
          <a:xfrm>
            <a:off x="6179721" y="3565945"/>
            <a:ext cx="293882" cy="293836"/>
            <a:chOff x="4873519" y="3311869"/>
            <a:chExt cx="499374" cy="499296"/>
          </a:xfrm>
        </p:grpSpPr>
        <p:sp>
          <p:nvSpPr>
            <p:cNvPr id="6719" name="Google Shape;6719;p49"/>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9"/>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49"/>
          <p:cNvGrpSpPr/>
          <p:nvPr/>
        </p:nvGrpSpPr>
        <p:grpSpPr>
          <a:xfrm>
            <a:off x="6179721" y="3878317"/>
            <a:ext cx="293882" cy="293882"/>
            <a:chOff x="4873519" y="3875839"/>
            <a:chExt cx="499374" cy="499374"/>
          </a:xfrm>
        </p:grpSpPr>
        <p:sp>
          <p:nvSpPr>
            <p:cNvPr id="6722" name="Google Shape;6722;p49"/>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9"/>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49"/>
          <p:cNvGrpSpPr/>
          <p:nvPr/>
        </p:nvGrpSpPr>
        <p:grpSpPr>
          <a:xfrm>
            <a:off x="2410248" y="1850269"/>
            <a:ext cx="698104" cy="698208"/>
            <a:chOff x="2565073" y="2075876"/>
            <a:chExt cx="672482" cy="672518"/>
          </a:xfrm>
        </p:grpSpPr>
        <p:sp>
          <p:nvSpPr>
            <p:cNvPr id="6725" name="Google Shape;6725;p49"/>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9"/>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9"/>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9"/>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9"/>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9"/>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1" name="Google Shape;6731;p49"/>
          <p:cNvGrpSpPr/>
          <p:nvPr/>
        </p:nvGrpSpPr>
        <p:grpSpPr>
          <a:xfrm>
            <a:off x="5633660" y="3534870"/>
            <a:ext cx="438354" cy="637329"/>
            <a:chOff x="1697726" y="3244179"/>
            <a:chExt cx="788124" cy="1146069"/>
          </a:xfrm>
        </p:grpSpPr>
        <p:sp>
          <p:nvSpPr>
            <p:cNvPr id="6732" name="Google Shape;6732;p4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4" name="Google Shape;6734;p49"/>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5" name="Google Shape;6735;p49"/>
          <p:cNvGrpSpPr/>
          <p:nvPr/>
        </p:nvGrpSpPr>
        <p:grpSpPr>
          <a:xfrm>
            <a:off x="7634874" y="1863232"/>
            <a:ext cx="799565" cy="670282"/>
            <a:chOff x="7617850" y="2063282"/>
            <a:chExt cx="799565" cy="670282"/>
          </a:xfrm>
        </p:grpSpPr>
        <p:cxnSp>
          <p:nvCxnSpPr>
            <p:cNvPr id="6736" name="Google Shape;6736;p49"/>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37" name="Google Shape;6737;p49"/>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38" name="Google Shape;6738;p49"/>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39" name="Google Shape;6739;p49"/>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40" name="Google Shape;6740;p49"/>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741" name="Google Shape;6741;p49"/>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742" name="Google Shape;6742;p49"/>
            <p:cNvGrpSpPr/>
            <p:nvPr/>
          </p:nvGrpSpPr>
          <p:grpSpPr>
            <a:xfrm>
              <a:off x="7734309" y="2063282"/>
              <a:ext cx="570957" cy="620095"/>
              <a:chOff x="7734309" y="2063282"/>
              <a:chExt cx="570957" cy="620095"/>
            </a:xfrm>
          </p:grpSpPr>
          <p:grpSp>
            <p:nvGrpSpPr>
              <p:cNvPr id="6743" name="Google Shape;6743;p49"/>
              <p:cNvGrpSpPr/>
              <p:nvPr/>
            </p:nvGrpSpPr>
            <p:grpSpPr>
              <a:xfrm>
                <a:off x="8031573" y="2063282"/>
                <a:ext cx="273693" cy="620095"/>
                <a:chOff x="8031573" y="2063282"/>
                <a:chExt cx="273693" cy="620095"/>
              </a:xfrm>
            </p:grpSpPr>
            <p:sp>
              <p:nvSpPr>
                <p:cNvPr id="6744" name="Google Shape;6744;p4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8" name="Google Shape;6748;p49"/>
              <p:cNvGrpSpPr/>
              <p:nvPr/>
            </p:nvGrpSpPr>
            <p:grpSpPr>
              <a:xfrm flipH="1">
                <a:off x="7734309" y="2063282"/>
                <a:ext cx="273693" cy="620095"/>
                <a:chOff x="8031573" y="2063282"/>
                <a:chExt cx="273693" cy="620095"/>
              </a:xfrm>
            </p:grpSpPr>
            <p:sp>
              <p:nvSpPr>
                <p:cNvPr id="6749" name="Google Shape;6749;p4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753" name="Google Shape;6753;p49"/>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9"/>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5" name="Google Shape;6755;p49"/>
          <p:cNvGrpSpPr/>
          <p:nvPr/>
        </p:nvGrpSpPr>
        <p:grpSpPr>
          <a:xfrm>
            <a:off x="7821480" y="2716716"/>
            <a:ext cx="602567" cy="601884"/>
            <a:chOff x="1186975" y="238125"/>
            <a:chExt cx="5244275" cy="5238325"/>
          </a:xfrm>
        </p:grpSpPr>
        <p:sp>
          <p:nvSpPr>
            <p:cNvPr id="6756" name="Google Shape;6756;p4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9"/>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9"/>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9"/>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0" name="Google Shape;6760;p49"/>
          <p:cNvGrpSpPr/>
          <p:nvPr/>
        </p:nvGrpSpPr>
        <p:grpSpPr>
          <a:xfrm>
            <a:off x="3264218" y="1856199"/>
            <a:ext cx="651848" cy="687338"/>
            <a:chOff x="3400515" y="2056248"/>
            <a:chExt cx="698134" cy="735987"/>
          </a:xfrm>
        </p:grpSpPr>
        <p:grpSp>
          <p:nvGrpSpPr>
            <p:cNvPr id="6761" name="Google Shape;6761;p49"/>
            <p:cNvGrpSpPr/>
            <p:nvPr/>
          </p:nvGrpSpPr>
          <p:grpSpPr>
            <a:xfrm>
              <a:off x="3400515" y="2283913"/>
              <a:ext cx="312919" cy="219900"/>
              <a:chOff x="3400515" y="2283913"/>
              <a:chExt cx="312919" cy="219900"/>
            </a:xfrm>
          </p:grpSpPr>
          <p:sp>
            <p:nvSpPr>
              <p:cNvPr id="6762" name="Google Shape;6762;p49"/>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63" name="Google Shape;6763;p49"/>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764" name="Google Shape;6764;p49"/>
            <p:cNvGrpSpPr/>
            <p:nvPr/>
          </p:nvGrpSpPr>
          <p:grpSpPr>
            <a:xfrm>
              <a:off x="3547823" y="2461089"/>
              <a:ext cx="219900" cy="331146"/>
              <a:chOff x="3547823" y="2461089"/>
              <a:chExt cx="219900" cy="331146"/>
            </a:xfrm>
          </p:grpSpPr>
          <p:sp>
            <p:nvSpPr>
              <p:cNvPr id="6765" name="Google Shape;6765;p49"/>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66" name="Google Shape;6766;p49"/>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767" name="Google Shape;6767;p49"/>
            <p:cNvGrpSpPr/>
            <p:nvPr/>
          </p:nvGrpSpPr>
          <p:grpSpPr>
            <a:xfrm>
              <a:off x="3734138" y="2461089"/>
              <a:ext cx="219900" cy="331146"/>
              <a:chOff x="3734138" y="2461089"/>
              <a:chExt cx="219900" cy="331146"/>
            </a:xfrm>
          </p:grpSpPr>
          <p:sp>
            <p:nvSpPr>
              <p:cNvPr id="6768" name="Google Shape;6768;p49"/>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69" name="Google Shape;6769;p49"/>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770" name="Google Shape;6770;p49"/>
            <p:cNvGrpSpPr/>
            <p:nvPr/>
          </p:nvGrpSpPr>
          <p:grpSpPr>
            <a:xfrm>
              <a:off x="3787560" y="2281742"/>
              <a:ext cx="311089" cy="219900"/>
              <a:chOff x="3787560" y="2281742"/>
              <a:chExt cx="311089" cy="219900"/>
            </a:xfrm>
          </p:grpSpPr>
          <p:sp>
            <p:nvSpPr>
              <p:cNvPr id="6771" name="Google Shape;6771;p49"/>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72" name="Google Shape;6772;p49"/>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773" name="Google Shape;6773;p49"/>
            <p:cNvGrpSpPr/>
            <p:nvPr/>
          </p:nvGrpSpPr>
          <p:grpSpPr>
            <a:xfrm>
              <a:off x="3637290" y="2056248"/>
              <a:ext cx="219900" cy="330736"/>
              <a:chOff x="3637290" y="2056248"/>
              <a:chExt cx="219900" cy="330736"/>
            </a:xfrm>
          </p:grpSpPr>
          <p:sp>
            <p:nvSpPr>
              <p:cNvPr id="6774" name="Google Shape;6774;p49"/>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775" name="Google Shape;6775;p49"/>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776" name="Google Shape;6776;p49"/>
          <p:cNvGrpSpPr/>
          <p:nvPr/>
        </p:nvGrpSpPr>
        <p:grpSpPr>
          <a:xfrm>
            <a:off x="2555923" y="2726206"/>
            <a:ext cx="1268144" cy="592394"/>
            <a:chOff x="238125" y="1188750"/>
            <a:chExt cx="7140450" cy="3335550"/>
          </a:xfrm>
        </p:grpSpPr>
        <p:sp>
          <p:nvSpPr>
            <p:cNvPr id="6777" name="Google Shape;6777;p4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49"/>
          <p:cNvGrpSpPr/>
          <p:nvPr/>
        </p:nvGrpSpPr>
        <p:grpSpPr>
          <a:xfrm>
            <a:off x="6663824" y="2728360"/>
            <a:ext cx="1053944" cy="590147"/>
            <a:chOff x="238125" y="1335475"/>
            <a:chExt cx="5418735" cy="3034175"/>
          </a:xfrm>
        </p:grpSpPr>
        <p:sp>
          <p:nvSpPr>
            <p:cNvPr id="6783" name="Google Shape;6783;p4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49"/>
          <p:cNvGrpSpPr/>
          <p:nvPr/>
        </p:nvGrpSpPr>
        <p:grpSpPr>
          <a:xfrm>
            <a:off x="4094633" y="3533260"/>
            <a:ext cx="1268207" cy="638939"/>
            <a:chOff x="3967651" y="3645904"/>
            <a:chExt cx="1479304" cy="745292"/>
          </a:xfrm>
        </p:grpSpPr>
        <p:grpSp>
          <p:nvGrpSpPr>
            <p:cNvPr id="6787" name="Google Shape;6787;p49"/>
            <p:cNvGrpSpPr/>
            <p:nvPr/>
          </p:nvGrpSpPr>
          <p:grpSpPr>
            <a:xfrm>
              <a:off x="3967651" y="4009026"/>
              <a:ext cx="1479304" cy="382170"/>
              <a:chOff x="3967651" y="4009026"/>
              <a:chExt cx="1479304" cy="382170"/>
            </a:xfrm>
          </p:grpSpPr>
          <p:grpSp>
            <p:nvGrpSpPr>
              <p:cNvPr id="6788" name="Google Shape;6788;p49"/>
              <p:cNvGrpSpPr/>
              <p:nvPr/>
            </p:nvGrpSpPr>
            <p:grpSpPr>
              <a:xfrm>
                <a:off x="4892216" y="4195630"/>
                <a:ext cx="554739" cy="195566"/>
                <a:chOff x="3604375" y="4892160"/>
                <a:chExt cx="1651500" cy="582215"/>
              </a:xfrm>
            </p:grpSpPr>
            <p:sp>
              <p:nvSpPr>
                <p:cNvPr id="6789" name="Google Shape;6789;p49"/>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9"/>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49"/>
              <p:cNvGrpSpPr/>
              <p:nvPr/>
            </p:nvGrpSpPr>
            <p:grpSpPr>
              <a:xfrm>
                <a:off x="3967651" y="4146303"/>
                <a:ext cx="579402" cy="244893"/>
                <a:chOff x="851875" y="4745310"/>
                <a:chExt cx="1724925" cy="729065"/>
              </a:xfrm>
            </p:grpSpPr>
            <p:sp>
              <p:nvSpPr>
                <p:cNvPr id="6792" name="Google Shape;6792;p49"/>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9"/>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4" name="Google Shape;6794;p49"/>
              <p:cNvGrpSpPr/>
              <p:nvPr/>
            </p:nvGrpSpPr>
            <p:grpSpPr>
              <a:xfrm>
                <a:off x="4460753" y="4009026"/>
                <a:ext cx="493110" cy="382170"/>
                <a:chOff x="2319875" y="4336625"/>
                <a:chExt cx="1468025" cy="1137750"/>
              </a:xfrm>
            </p:grpSpPr>
            <p:sp>
              <p:nvSpPr>
                <p:cNvPr id="6795" name="Google Shape;6795;p49"/>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9"/>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7" name="Google Shape;6797;p49"/>
            <p:cNvGrpSpPr/>
            <p:nvPr/>
          </p:nvGrpSpPr>
          <p:grpSpPr>
            <a:xfrm>
              <a:off x="4479443" y="3645904"/>
              <a:ext cx="455965" cy="388789"/>
              <a:chOff x="2957425" y="238100"/>
              <a:chExt cx="1910200" cy="1628775"/>
            </a:xfrm>
          </p:grpSpPr>
          <p:sp>
            <p:nvSpPr>
              <p:cNvPr id="6798" name="Google Shape;6798;p49"/>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9"/>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9"/>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9"/>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9"/>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9"/>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9"/>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9"/>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9"/>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9"/>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08" name="Google Shape;6808;p49"/>
          <p:cNvGrpSpPr/>
          <p:nvPr/>
        </p:nvGrpSpPr>
        <p:grpSpPr>
          <a:xfrm>
            <a:off x="2480746" y="3534460"/>
            <a:ext cx="1243128" cy="637739"/>
            <a:chOff x="2496310" y="3693351"/>
            <a:chExt cx="1342906" cy="688926"/>
          </a:xfrm>
        </p:grpSpPr>
        <p:grpSp>
          <p:nvGrpSpPr>
            <p:cNvPr id="6809" name="Google Shape;6809;p49"/>
            <p:cNvGrpSpPr/>
            <p:nvPr/>
          </p:nvGrpSpPr>
          <p:grpSpPr>
            <a:xfrm>
              <a:off x="2496310" y="3693351"/>
              <a:ext cx="1342906" cy="688875"/>
              <a:chOff x="2496310" y="3693351"/>
              <a:chExt cx="1342906" cy="688875"/>
            </a:xfrm>
          </p:grpSpPr>
          <p:sp>
            <p:nvSpPr>
              <p:cNvPr id="6810" name="Google Shape;6810;p49"/>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9"/>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9"/>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9"/>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9"/>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9"/>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16" name="Google Shape;6816;p49"/>
              <p:cNvCxnSpPr>
                <a:stCxn id="681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817" name="Google Shape;6817;p49"/>
              <p:cNvCxnSpPr>
                <a:stCxn id="681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818" name="Google Shape;6818;p49"/>
              <p:cNvCxnSpPr>
                <a:stCxn id="681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819" name="Google Shape;6819;p49"/>
              <p:cNvCxnSpPr>
                <a:stCxn id="681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820" name="Google Shape;6820;p49"/>
              <p:cNvCxnSpPr>
                <a:stCxn id="681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821" name="Google Shape;6821;p49"/>
            <p:cNvGrpSpPr/>
            <p:nvPr/>
          </p:nvGrpSpPr>
          <p:grpSpPr>
            <a:xfrm>
              <a:off x="2675275" y="3930557"/>
              <a:ext cx="1003306" cy="451719"/>
              <a:chOff x="2675275" y="4174282"/>
              <a:chExt cx="1003306" cy="451719"/>
            </a:xfrm>
          </p:grpSpPr>
          <p:sp>
            <p:nvSpPr>
              <p:cNvPr id="6822" name="Google Shape;6822;p49"/>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9"/>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9"/>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25" name="Google Shape;6825;p49"/>
          <p:cNvGrpSpPr/>
          <p:nvPr/>
        </p:nvGrpSpPr>
        <p:grpSpPr>
          <a:xfrm>
            <a:off x="1654417" y="971307"/>
            <a:ext cx="574511" cy="874709"/>
            <a:chOff x="1715404" y="1112080"/>
            <a:chExt cx="642270" cy="977984"/>
          </a:xfrm>
        </p:grpSpPr>
        <p:grpSp>
          <p:nvGrpSpPr>
            <p:cNvPr id="6826" name="Google Shape;6826;p49"/>
            <p:cNvGrpSpPr/>
            <p:nvPr/>
          </p:nvGrpSpPr>
          <p:grpSpPr>
            <a:xfrm>
              <a:off x="1715404" y="1112080"/>
              <a:ext cx="642270" cy="977984"/>
              <a:chOff x="1715404" y="1112080"/>
              <a:chExt cx="642270" cy="977984"/>
            </a:xfrm>
          </p:grpSpPr>
          <p:sp>
            <p:nvSpPr>
              <p:cNvPr id="6827" name="Google Shape;6827;p49"/>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9"/>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49"/>
            <p:cNvGrpSpPr/>
            <p:nvPr/>
          </p:nvGrpSpPr>
          <p:grpSpPr>
            <a:xfrm>
              <a:off x="1768927" y="1165603"/>
              <a:ext cx="535225" cy="851367"/>
              <a:chOff x="1768927" y="1165603"/>
              <a:chExt cx="535225" cy="851367"/>
            </a:xfrm>
          </p:grpSpPr>
          <p:sp>
            <p:nvSpPr>
              <p:cNvPr id="6830" name="Google Shape;6830;p49"/>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9"/>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49"/>
            <p:cNvGrpSpPr/>
            <p:nvPr/>
          </p:nvGrpSpPr>
          <p:grpSpPr>
            <a:xfrm>
              <a:off x="1822449" y="1219125"/>
              <a:ext cx="428180" cy="718859"/>
              <a:chOff x="1822449" y="1219125"/>
              <a:chExt cx="428180" cy="718859"/>
            </a:xfrm>
          </p:grpSpPr>
          <p:sp>
            <p:nvSpPr>
              <p:cNvPr id="6833" name="Google Shape;6833;p49"/>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9"/>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5" name="Google Shape;6835;p49"/>
            <p:cNvGrpSpPr/>
            <p:nvPr/>
          </p:nvGrpSpPr>
          <p:grpSpPr>
            <a:xfrm>
              <a:off x="1875972" y="1272648"/>
              <a:ext cx="321135" cy="586939"/>
              <a:chOff x="1875972" y="1272648"/>
              <a:chExt cx="321135" cy="586939"/>
            </a:xfrm>
          </p:grpSpPr>
          <p:sp>
            <p:nvSpPr>
              <p:cNvPr id="6836" name="Google Shape;6836;p49"/>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9"/>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8" name="Google Shape;6838;p49"/>
          <p:cNvGrpSpPr/>
          <p:nvPr/>
        </p:nvGrpSpPr>
        <p:grpSpPr>
          <a:xfrm>
            <a:off x="7761578" y="3528028"/>
            <a:ext cx="293855" cy="644170"/>
            <a:chOff x="241025" y="3151575"/>
            <a:chExt cx="293855" cy="644170"/>
          </a:xfrm>
        </p:grpSpPr>
        <p:sp>
          <p:nvSpPr>
            <p:cNvPr id="6839" name="Google Shape;6839;p49"/>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9"/>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49"/>
          <p:cNvGrpSpPr/>
          <p:nvPr/>
        </p:nvGrpSpPr>
        <p:grpSpPr>
          <a:xfrm>
            <a:off x="709562" y="2728028"/>
            <a:ext cx="1779649" cy="591620"/>
            <a:chOff x="246070" y="1983375"/>
            <a:chExt cx="1855347" cy="616849"/>
          </a:xfrm>
        </p:grpSpPr>
        <p:sp>
          <p:nvSpPr>
            <p:cNvPr id="6842" name="Google Shape;6842;p49"/>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9"/>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9"/>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9"/>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9"/>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9"/>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9"/>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9"/>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9"/>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49"/>
          <p:cNvGrpSpPr/>
          <p:nvPr/>
        </p:nvGrpSpPr>
        <p:grpSpPr>
          <a:xfrm>
            <a:off x="2320428" y="971307"/>
            <a:ext cx="711055" cy="745993"/>
            <a:chOff x="2496269" y="1171698"/>
            <a:chExt cx="761953" cy="799392"/>
          </a:xfrm>
        </p:grpSpPr>
        <p:grpSp>
          <p:nvGrpSpPr>
            <p:cNvPr id="6852" name="Google Shape;6852;p49"/>
            <p:cNvGrpSpPr/>
            <p:nvPr/>
          </p:nvGrpSpPr>
          <p:grpSpPr>
            <a:xfrm>
              <a:off x="2496269" y="1171698"/>
              <a:ext cx="761953" cy="723022"/>
              <a:chOff x="2496269" y="1171698"/>
              <a:chExt cx="761953" cy="723022"/>
            </a:xfrm>
          </p:grpSpPr>
          <p:sp>
            <p:nvSpPr>
              <p:cNvPr id="6853" name="Google Shape;6853;p49"/>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9"/>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5" name="Google Shape;6855;p49"/>
              <p:cNvGrpSpPr/>
              <p:nvPr/>
            </p:nvGrpSpPr>
            <p:grpSpPr>
              <a:xfrm>
                <a:off x="2496269" y="1171698"/>
                <a:ext cx="761953" cy="723022"/>
                <a:chOff x="2496269" y="1120652"/>
                <a:chExt cx="761953" cy="723022"/>
              </a:xfrm>
            </p:grpSpPr>
            <p:grpSp>
              <p:nvGrpSpPr>
                <p:cNvPr id="6856" name="Google Shape;6856;p49"/>
                <p:cNvGrpSpPr/>
                <p:nvPr/>
              </p:nvGrpSpPr>
              <p:grpSpPr>
                <a:xfrm>
                  <a:off x="2496269" y="1120652"/>
                  <a:ext cx="761953" cy="723022"/>
                  <a:chOff x="2496269" y="1120652"/>
                  <a:chExt cx="761953" cy="723022"/>
                </a:xfrm>
              </p:grpSpPr>
              <p:grpSp>
                <p:nvGrpSpPr>
                  <p:cNvPr id="6857" name="Google Shape;6857;p49"/>
                  <p:cNvGrpSpPr/>
                  <p:nvPr/>
                </p:nvGrpSpPr>
                <p:grpSpPr>
                  <a:xfrm>
                    <a:off x="2496269" y="1304589"/>
                    <a:ext cx="407089" cy="305057"/>
                    <a:chOff x="2496269" y="1304589"/>
                    <a:chExt cx="407089" cy="305057"/>
                  </a:xfrm>
                </p:grpSpPr>
                <p:sp>
                  <p:nvSpPr>
                    <p:cNvPr id="6858" name="Google Shape;6858;p49"/>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9"/>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49"/>
                  <p:cNvGrpSpPr/>
                  <p:nvPr/>
                </p:nvGrpSpPr>
                <p:grpSpPr>
                  <a:xfrm>
                    <a:off x="2586468" y="1493376"/>
                    <a:ext cx="358850" cy="349656"/>
                    <a:chOff x="2586468" y="1493376"/>
                    <a:chExt cx="358850" cy="349656"/>
                  </a:xfrm>
                </p:grpSpPr>
                <p:sp>
                  <p:nvSpPr>
                    <p:cNvPr id="6861" name="Google Shape;6861;p49"/>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9"/>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49"/>
                  <p:cNvGrpSpPr/>
                  <p:nvPr/>
                </p:nvGrpSpPr>
                <p:grpSpPr>
                  <a:xfrm>
                    <a:off x="2807939" y="1494024"/>
                    <a:ext cx="358857" cy="349650"/>
                    <a:chOff x="2807939" y="1494024"/>
                    <a:chExt cx="358857" cy="349650"/>
                  </a:xfrm>
                </p:grpSpPr>
                <p:sp>
                  <p:nvSpPr>
                    <p:cNvPr id="6864" name="Google Shape;6864;p49"/>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9"/>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49"/>
                  <p:cNvGrpSpPr/>
                  <p:nvPr/>
                </p:nvGrpSpPr>
                <p:grpSpPr>
                  <a:xfrm>
                    <a:off x="2851133" y="1305635"/>
                    <a:ext cx="407089" cy="305057"/>
                    <a:chOff x="2851133" y="1305635"/>
                    <a:chExt cx="407089" cy="305057"/>
                  </a:xfrm>
                </p:grpSpPr>
                <p:sp>
                  <p:nvSpPr>
                    <p:cNvPr id="6867" name="Google Shape;6867;p49"/>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9"/>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49"/>
                  <p:cNvGrpSpPr/>
                  <p:nvPr/>
                </p:nvGrpSpPr>
                <p:grpSpPr>
                  <a:xfrm>
                    <a:off x="2727495" y="1120652"/>
                    <a:ext cx="300271" cy="396358"/>
                    <a:chOff x="2727495" y="1120652"/>
                    <a:chExt cx="300271" cy="396358"/>
                  </a:xfrm>
                </p:grpSpPr>
                <p:sp>
                  <p:nvSpPr>
                    <p:cNvPr id="6870" name="Google Shape;6870;p49"/>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9"/>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2" name="Google Shape;6872;p49"/>
                <p:cNvGrpSpPr/>
                <p:nvPr/>
              </p:nvGrpSpPr>
              <p:grpSpPr>
                <a:xfrm>
                  <a:off x="2722305" y="1350460"/>
                  <a:ext cx="308357" cy="308344"/>
                  <a:chOff x="2722305" y="1350460"/>
                  <a:chExt cx="308357" cy="308344"/>
                </a:xfrm>
              </p:grpSpPr>
              <p:sp>
                <p:nvSpPr>
                  <p:cNvPr id="6873" name="Google Shape;6873;p49"/>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4" name="Google Shape;6874;p49"/>
                  <p:cNvGrpSpPr/>
                  <p:nvPr/>
                </p:nvGrpSpPr>
                <p:grpSpPr>
                  <a:xfrm>
                    <a:off x="2725064" y="1364529"/>
                    <a:ext cx="297954" cy="280182"/>
                    <a:chOff x="2725064" y="1364529"/>
                    <a:chExt cx="297954" cy="280182"/>
                  </a:xfrm>
                </p:grpSpPr>
                <p:sp>
                  <p:nvSpPr>
                    <p:cNvPr id="6875" name="Google Shape;6875;p49"/>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9"/>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9"/>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9"/>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9"/>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880" name="Google Shape;6880;p49"/>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9"/>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9"/>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9"/>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9"/>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49"/>
          <p:cNvGrpSpPr/>
          <p:nvPr/>
        </p:nvGrpSpPr>
        <p:grpSpPr>
          <a:xfrm>
            <a:off x="3909129" y="2727412"/>
            <a:ext cx="1569144" cy="591015"/>
            <a:chOff x="3820100" y="3023049"/>
            <a:chExt cx="1303926" cy="491162"/>
          </a:xfrm>
        </p:grpSpPr>
        <p:grpSp>
          <p:nvGrpSpPr>
            <p:cNvPr id="6886" name="Google Shape;6886;p49"/>
            <p:cNvGrpSpPr/>
            <p:nvPr/>
          </p:nvGrpSpPr>
          <p:grpSpPr>
            <a:xfrm>
              <a:off x="3820100" y="3023072"/>
              <a:ext cx="1303926" cy="491139"/>
              <a:chOff x="3820100" y="3023072"/>
              <a:chExt cx="1303926" cy="491139"/>
            </a:xfrm>
          </p:grpSpPr>
          <p:sp>
            <p:nvSpPr>
              <p:cNvPr id="6887" name="Google Shape;6887;p49"/>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9"/>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49"/>
            <p:cNvGrpSpPr/>
            <p:nvPr/>
          </p:nvGrpSpPr>
          <p:grpSpPr>
            <a:xfrm>
              <a:off x="4132439" y="3023645"/>
              <a:ext cx="393633" cy="177096"/>
              <a:chOff x="4132439" y="3023645"/>
              <a:chExt cx="393633" cy="177096"/>
            </a:xfrm>
          </p:grpSpPr>
          <p:sp>
            <p:nvSpPr>
              <p:cNvPr id="6890" name="Google Shape;6890;p49"/>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9"/>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49"/>
            <p:cNvGrpSpPr/>
            <p:nvPr/>
          </p:nvGrpSpPr>
          <p:grpSpPr>
            <a:xfrm>
              <a:off x="3921811" y="3023049"/>
              <a:ext cx="1002397" cy="388943"/>
              <a:chOff x="3921811" y="3023049"/>
              <a:chExt cx="1002397" cy="388943"/>
            </a:xfrm>
          </p:grpSpPr>
          <p:sp>
            <p:nvSpPr>
              <p:cNvPr id="6893" name="Google Shape;6893;p49"/>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9"/>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49"/>
            <p:cNvGrpSpPr/>
            <p:nvPr/>
          </p:nvGrpSpPr>
          <p:grpSpPr>
            <a:xfrm>
              <a:off x="4023645" y="3023049"/>
              <a:ext cx="683032" cy="286722"/>
              <a:chOff x="4023645" y="3023049"/>
              <a:chExt cx="683032" cy="286722"/>
            </a:xfrm>
          </p:grpSpPr>
          <p:sp>
            <p:nvSpPr>
              <p:cNvPr id="6896" name="Google Shape;6896;p49"/>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9"/>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8" name="Google Shape;6898;p49"/>
          <p:cNvGrpSpPr/>
          <p:nvPr/>
        </p:nvGrpSpPr>
        <p:grpSpPr>
          <a:xfrm>
            <a:off x="1541251" y="1854258"/>
            <a:ext cx="713522" cy="688025"/>
            <a:chOff x="1706078" y="2092648"/>
            <a:chExt cx="660913" cy="637296"/>
          </a:xfrm>
        </p:grpSpPr>
        <p:sp>
          <p:nvSpPr>
            <p:cNvPr id="6899" name="Google Shape;6899;p49"/>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0" name="Google Shape;6900;p49"/>
            <p:cNvGrpSpPr/>
            <p:nvPr/>
          </p:nvGrpSpPr>
          <p:grpSpPr>
            <a:xfrm>
              <a:off x="1706078" y="2092648"/>
              <a:ext cx="660913" cy="575241"/>
              <a:chOff x="1706078" y="2092648"/>
              <a:chExt cx="660913" cy="575241"/>
            </a:xfrm>
          </p:grpSpPr>
          <p:sp>
            <p:nvSpPr>
              <p:cNvPr id="6901" name="Google Shape;6901;p49"/>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9"/>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9"/>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4" name="Google Shape;6904;p49"/>
          <p:cNvGrpSpPr/>
          <p:nvPr/>
        </p:nvGrpSpPr>
        <p:grpSpPr>
          <a:xfrm>
            <a:off x="6303109" y="971806"/>
            <a:ext cx="1317459" cy="684168"/>
            <a:chOff x="238125" y="999450"/>
            <a:chExt cx="7140700" cy="3708225"/>
          </a:xfrm>
        </p:grpSpPr>
        <p:sp>
          <p:nvSpPr>
            <p:cNvPr id="6905" name="Google Shape;6905;p49"/>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9"/>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4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7" name="Shape 6917"/>
        <p:cNvGrpSpPr/>
        <p:nvPr/>
      </p:nvGrpSpPr>
      <p:grpSpPr>
        <a:xfrm>
          <a:off x="0" y="0"/>
          <a:ext cx="0" cy="0"/>
          <a:chOff x="0" y="0"/>
          <a:chExt cx="0" cy="0"/>
        </a:xfrm>
      </p:grpSpPr>
      <p:grpSp>
        <p:nvGrpSpPr>
          <p:cNvPr id="6918" name="Google Shape;6918;p50"/>
          <p:cNvGrpSpPr/>
          <p:nvPr/>
        </p:nvGrpSpPr>
        <p:grpSpPr>
          <a:xfrm>
            <a:off x="717027" y="967622"/>
            <a:ext cx="1636117" cy="1526144"/>
            <a:chOff x="729238" y="1179665"/>
            <a:chExt cx="1636117" cy="1526144"/>
          </a:xfrm>
        </p:grpSpPr>
        <p:grpSp>
          <p:nvGrpSpPr>
            <p:cNvPr id="6919" name="Google Shape;6919;p50"/>
            <p:cNvGrpSpPr/>
            <p:nvPr/>
          </p:nvGrpSpPr>
          <p:grpSpPr>
            <a:xfrm>
              <a:off x="729238" y="1179665"/>
              <a:ext cx="80700" cy="1526144"/>
              <a:chOff x="729238" y="1179665"/>
              <a:chExt cx="80700" cy="1526144"/>
            </a:xfrm>
          </p:grpSpPr>
          <p:sp>
            <p:nvSpPr>
              <p:cNvPr id="6920" name="Google Shape;6920;p50"/>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0"/>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0"/>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0"/>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50"/>
            <p:cNvGrpSpPr/>
            <p:nvPr/>
          </p:nvGrpSpPr>
          <p:grpSpPr>
            <a:xfrm>
              <a:off x="903098" y="1179665"/>
              <a:ext cx="80700" cy="1526144"/>
              <a:chOff x="903098" y="1179665"/>
              <a:chExt cx="80700" cy="1526144"/>
            </a:xfrm>
          </p:grpSpPr>
          <p:sp>
            <p:nvSpPr>
              <p:cNvPr id="6931" name="Google Shape;6931;p50"/>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0"/>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0"/>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0"/>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0"/>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0"/>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50"/>
            <p:cNvGrpSpPr/>
            <p:nvPr/>
          </p:nvGrpSpPr>
          <p:grpSpPr>
            <a:xfrm>
              <a:off x="1076958" y="1179665"/>
              <a:ext cx="80700" cy="1526144"/>
              <a:chOff x="1076958" y="1179665"/>
              <a:chExt cx="80700" cy="1526144"/>
            </a:xfrm>
          </p:grpSpPr>
          <p:sp>
            <p:nvSpPr>
              <p:cNvPr id="6942" name="Google Shape;6942;p50"/>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0"/>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0"/>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0"/>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0"/>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0"/>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0"/>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50"/>
            <p:cNvGrpSpPr/>
            <p:nvPr/>
          </p:nvGrpSpPr>
          <p:grpSpPr>
            <a:xfrm>
              <a:off x="1247707" y="1179665"/>
              <a:ext cx="80700" cy="1526144"/>
              <a:chOff x="1247707" y="1179665"/>
              <a:chExt cx="80700" cy="1526144"/>
            </a:xfrm>
          </p:grpSpPr>
          <p:sp>
            <p:nvSpPr>
              <p:cNvPr id="6953" name="Google Shape;6953;p50"/>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0"/>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0"/>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3" name="Google Shape;6963;p50"/>
            <p:cNvGrpSpPr/>
            <p:nvPr/>
          </p:nvGrpSpPr>
          <p:grpSpPr>
            <a:xfrm>
              <a:off x="1421567" y="1179665"/>
              <a:ext cx="80700" cy="1526144"/>
              <a:chOff x="1421567" y="1179665"/>
              <a:chExt cx="80700" cy="1526144"/>
            </a:xfrm>
          </p:grpSpPr>
          <p:sp>
            <p:nvSpPr>
              <p:cNvPr id="6964" name="Google Shape;6964;p50"/>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0"/>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0"/>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0"/>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0"/>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0"/>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0"/>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0"/>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50"/>
            <p:cNvGrpSpPr/>
            <p:nvPr/>
          </p:nvGrpSpPr>
          <p:grpSpPr>
            <a:xfrm>
              <a:off x="1592327" y="1179665"/>
              <a:ext cx="80700" cy="1526144"/>
              <a:chOff x="1592327" y="1179665"/>
              <a:chExt cx="80700" cy="1526144"/>
            </a:xfrm>
          </p:grpSpPr>
          <p:sp>
            <p:nvSpPr>
              <p:cNvPr id="6975" name="Google Shape;6975;p50"/>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0"/>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0"/>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0"/>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0"/>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0"/>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50"/>
            <p:cNvGrpSpPr/>
            <p:nvPr/>
          </p:nvGrpSpPr>
          <p:grpSpPr>
            <a:xfrm>
              <a:off x="1766187" y="1179665"/>
              <a:ext cx="80700" cy="1526144"/>
              <a:chOff x="1766187" y="1179665"/>
              <a:chExt cx="80700" cy="1526144"/>
            </a:xfrm>
          </p:grpSpPr>
          <p:sp>
            <p:nvSpPr>
              <p:cNvPr id="6986" name="Google Shape;6986;p50"/>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0"/>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0"/>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0"/>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0"/>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0"/>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0"/>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0"/>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0"/>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50"/>
            <p:cNvGrpSpPr/>
            <p:nvPr/>
          </p:nvGrpSpPr>
          <p:grpSpPr>
            <a:xfrm>
              <a:off x="1936935" y="1179665"/>
              <a:ext cx="80700" cy="1526144"/>
              <a:chOff x="1936935" y="1179665"/>
              <a:chExt cx="80700" cy="1526144"/>
            </a:xfrm>
          </p:grpSpPr>
          <p:sp>
            <p:nvSpPr>
              <p:cNvPr id="6997" name="Google Shape;6997;p50"/>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0"/>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0"/>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0"/>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0"/>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50"/>
            <p:cNvGrpSpPr/>
            <p:nvPr/>
          </p:nvGrpSpPr>
          <p:grpSpPr>
            <a:xfrm>
              <a:off x="2110795" y="1179665"/>
              <a:ext cx="80700" cy="1526144"/>
              <a:chOff x="2110795" y="1179665"/>
              <a:chExt cx="80700" cy="1526144"/>
            </a:xfrm>
          </p:grpSpPr>
          <p:sp>
            <p:nvSpPr>
              <p:cNvPr id="7008" name="Google Shape;7008;p50"/>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0"/>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0"/>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0"/>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50"/>
            <p:cNvGrpSpPr/>
            <p:nvPr/>
          </p:nvGrpSpPr>
          <p:grpSpPr>
            <a:xfrm>
              <a:off x="2284655" y="1179665"/>
              <a:ext cx="80700" cy="1526144"/>
              <a:chOff x="2284655" y="1179665"/>
              <a:chExt cx="80700" cy="1526144"/>
            </a:xfrm>
          </p:grpSpPr>
          <p:sp>
            <p:nvSpPr>
              <p:cNvPr id="7019" name="Google Shape;7019;p50"/>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0"/>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0"/>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0"/>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0"/>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0"/>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29" name="Google Shape;7029;p50"/>
          <p:cNvGrpSpPr/>
          <p:nvPr/>
        </p:nvGrpSpPr>
        <p:grpSpPr>
          <a:xfrm>
            <a:off x="2611693" y="986760"/>
            <a:ext cx="1364248" cy="1102133"/>
            <a:chOff x="2623904" y="1198803"/>
            <a:chExt cx="1364248" cy="1102133"/>
          </a:xfrm>
        </p:grpSpPr>
        <p:grpSp>
          <p:nvGrpSpPr>
            <p:cNvPr id="7030" name="Google Shape;7030;p50"/>
            <p:cNvGrpSpPr/>
            <p:nvPr/>
          </p:nvGrpSpPr>
          <p:grpSpPr>
            <a:xfrm>
              <a:off x="2623907" y="1198803"/>
              <a:ext cx="1364245" cy="273000"/>
              <a:chOff x="2623907" y="1198803"/>
              <a:chExt cx="1364245" cy="273000"/>
            </a:xfrm>
          </p:grpSpPr>
          <p:sp>
            <p:nvSpPr>
              <p:cNvPr id="7031" name="Google Shape;7031;p5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0"/>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50"/>
            <p:cNvGrpSpPr/>
            <p:nvPr/>
          </p:nvGrpSpPr>
          <p:grpSpPr>
            <a:xfrm>
              <a:off x="2623904" y="1476964"/>
              <a:ext cx="1364245" cy="273000"/>
              <a:chOff x="2623904" y="1476964"/>
              <a:chExt cx="1364245" cy="273000"/>
            </a:xfrm>
          </p:grpSpPr>
          <p:sp>
            <p:nvSpPr>
              <p:cNvPr id="7037" name="Google Shape;7037;p5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0"/>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0"/>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0"/>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0"/>
            <p:cNvGrpSpPr/>
            <p:nvPr/>
          </p:nvGrpSpPr>
          <p:grpSpPr>
            <a:xfrm>
              <a:off x="2623907" y="1749775"/>
              <a:ext cx="1364245" cy="273000"/>
              <a:chOff x="2623907" y="1749775"/>
              <a:chExt cx="1364245" cy="273000"/>
            </a:xfrm>
          </p:grpSpPr>
          <p:sp>
            <p:nvSpPr>
              <p:cNvPr id="7043" name="Google Shape;7043;p5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0"/>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0"/>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50"/>
            <p:cNvGrpSpPr/>
            <p:nvPr/>
          </p:nvGrpSpPr>
          <p:grpSpPr>
            <a:xfrm>
              <a:off x="2623904" y="2027936"/>
              <a:ext cx="1364245" cy="273000"/>
              <a:chOff x="2623904" y="2027936"/>
              <a:chExt cx="1364245" cy="273000"/>
            </a:xfrm>
          </p:grpSpPr>
          <p:sp>
            <p:nvSpPr>
              <p:cNvPr id="7049" name="Google Shape;7049;p5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4" name="Google Shape;7054;p50"/>
          <p:cNvGrpSpPr/>
          <p:nvPr/>
        </p:nvGrpSpPr>
        <p:grpSpPr>
          <a:xfrm>
            <a:off x="2601154" y="2445833"/>
            <a:ext cx="1387541" cy="159124"/>
            <a:chOff x="3200660" y="2180272"/>
            <a:chExt cx="2563824" cy="378237"/>
          </a:xfrm>
        </p:grpSpPr>
        <p:sp>
          <p:nvSpPr>
            <p:cNvPr id="7055" name="Google Shape;7055;p5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50"/>
          <p:cNvGrpSpPr/>
          <p:nvPr/>
        </p:nvGrpSpPr>
        <p:grpSpPr>
          <a:xfrm>
            <a:off x="2597679" y="2723597"/>
            <a:ext cx="1390502" cy="159625"/>
            <a:chOff x="3530150" y="2790075"/>
            <a:chExt cx="1962600" cy="225300"/>
          </a:xfrm>
        </p:grpSpPr>
        <p:sp>
          <p:nvSpPr>
            <p:cNvPr id="7074" name="Google Shape;7074;p50"/>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0"/>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50"/>
          <p:cNvGrpSpPr/>
          <p:nvPr/>
        </p:nvGrpSpPr>
        <p:grpSpPr>
          <a:xfrm>
            <a:off x="2597736" y="3001862"/>
            <a:ext cx="1411629" cy="154175"/>
            <a:chOff x="3558802" y="4011244"/>
            <a:chExt cx="1866000" cy="111600"/>
          </a:xfrm>
        </p:grpSpPr>
        <p:sp>
          <p:nvSpPr>
            <p:cNvPr id="7077" name="Google Shape;7077;p50"/>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0"/>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50"/>
          <p:cNvGrpSpPr/>
          <p:nvPr/>
        </p:nvGrpSpPr>
        <p:grpSpPr>
          <a:xfrm>
            <a:off x="2598024" y="2207432"/>
            <a:ext cx="1383503" cy="119761"/>
            <a:chOff x="3465975" y="2270258"/>
            <a:chExt cx="1986364" cy="171947"/>
          </a:xfrm>
        </p:grpSpPr>
        <p:sp>
          <p:nvSpPr>
            <p:cNvPr id="7080" name="Google Shape;7080;p5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0"/>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0"/>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0"/>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0"/>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0"/>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50"/>
          <p:cNvGrpSpPr/>
          <p:nvPr/>
        </p:nvGrpSpPr>
        <p:grpSpPr>
          <a:xfrm>
            <a:off x="2609031" y="3571205"/>
            <a:ext cx="1369531" cy="195460"/>
            <a:chOff x="723300" y="4253549"/>
            <a:chExt cx="2276482" cy="324900"/>
          </a:xfrm>
        </p:grpSpPr>
        <p:sp>
          <p:nvSpPr>
            <p:cNvPr id="7089" name="Google Shape;7089;p5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0"/>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50"/>
          <p:cNvGrpSpPr/>
          <p:nvPr/>
        </p:nvGrpSpPr>
        <p:grpSpPr>
          <a:xfrm>
            <a:off x="2598592" y="3272446"/>
            <a:ext cx="1389066" cy="180119"/>
            <a:chOff x="705948" y="3788465"/>
            <a:chExt cx="2308953" cy="299400"/>
          </a:xfrm>
        </p:grpSpPr>
        <p:sp>
          <p:nvSpPr>
            <p:cNvPr id="7095" name="Google Shape;7095;p5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0"/>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0"/>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50"/>
          <p:cNvGrpSpPr/>
          <p:nvPr/>
        </p:nvGrpSpPr>
        <p:grpSpPr>
          <a:xfrm>
            <a:off x="4195583" y="1876400"/>
            <a:ext cx="1433821" cy="191501"/>
            <a:chOff x="4273350" y="2088443"/>
            <a:chExt cx="1433821" cy="191501"/>
          </a:xfrm>
        </p:grpSpPr>
        <p:grpSp>
          <p:nvGrpSpPr>
            <p:cNvPr id="7101" name="Google Shape;7101;p50"/>
            <p:cNvGrpSpPr/>
            <p:nvPr/>
          </p:nvGrpSpPr>
          <p:grpSpPr>
            <a:xfrm>
              <a:off x="4273350" y="2088443"/>
              <a:ext cx="1433821" cy="0"/>
              <a:chOff x="5224975" y="2962250"/>
              <a:chExt cx="1544400" cy="0"/>
            </a:xfrm>
          </p:grpSpPr>
          <p:cxnSp>
            <p:nvCxnSpPr>
              <p:cNvPr id="7102" name="Google Shape;7102;p5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103" name="Google Shape;7103;p50"/>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104" name="Google Shape;7104;p50"/>
            <p:cNvGrpSpPr/>
            <p:nvPr/>
          </p:nvGrpSpPr>
          <p:grpSpPr>
            <a:xfrm>
              <a:off x="4273350" y="2279944"/>
              <a:ext cx="1433821" cy="0"/>
              <a:chOff x="5224975" y="2962250"/>
              <a:chExt cx="1544400" cy="0"/>
            </a:xfrm>
          </p:grpSpPr>
          <p:cxnSp>
            <p:nvCxnSpPr>
              <p:cNvPr id="7105" name="Google Shape;7105;p5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106" name="Google Shape;7106;p50"/>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107" name="Google Shape;7107;p50"/>
          <p:cNvGrpSpPr/>
          <p:nvPr/>
        </p:nvGrpSpPr>
        <p:grpSpPr>
          <a:xfrm>
            <a:off x="2646529" y="3885304"/>
            <a:ext cx="1304609" cy="294074"/>
            <a:chOff x="2658741" y="4097347"/>
            <a:chExt cx="1304609" cy="294074"/>
          </a:xfrm>
        </p:grpSpPr>
        <p:grpSp>
          <p:nvGrpSpPr>
            <p:cNvPr id="7108" name="Google Shape;7108;p50"/>
            <p:cNvGrpSpPr/>
            <p:nvPr/>
          </p:nvGrpSpPr>
          <p:grpSpPr>
            <a:xfrm>
              <a:off x="2658741" y="4097347"/>
              <a:ext cx="118572" cy="294074"/>
              <a:chOff x="3343310" y="4475555"/>
              <a:chExt cx="127717" cy="316753"/>
            </a:xfrm>
          </p:grpSpPr>
          <p:sp>
            <p:nvSpPr>
              <p:cNvPr id="7109" name="Google Shape;7109;p5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50"/>
            <p:cNvGrpSpPr/>
            <p:nvPr/>
          </p:nvGrpSpPr>
          <p:grpSpPr>
            <a:xfrm>
              <a:off x="3815519" y="4098388"/>
              <a:ext cx="147831" cy="291991"/>
              <a:chOff x="3527539" y="4476677"/>
              <a:chExt cx="159232" cy="314510"/>
            </a:xfrm>
          </p:grpSpPr>
          <p:sp>
            <p:nvSpPr>
              <p:cNvPr id="7112" name="Google Shape;7112;p5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50"/>
            <p:cNvGrpSpPr/>
            <p:nvPr/>
          </p:nvGrpSpPr>
          <p:grpSpPr>
            <a:xfrm>
              <a:off x="3511696" y="4098388"/>
              <a:ext cx="147831" cy="291991"/>
              <a:chOff x="3527539" y="4476677"/>
              <a:chExt cx="159232" cy="314510"/>
            </a:xfrm>
          </p:grpSpPr>
          <p:sp>
            <p:nvSpPr>
              <p:cNvPr id="7115" name="Google Shape;7115;p5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50"/>
            <p:cNvGrpSpPr/>
            <p:nvPr/>
          </p:nvGrpSpPr>
          <p:grpSpPr>
            <a:xfrm>
              <a:off x="3207874" y="4098388"/>
              <a:ext cx="147831" cy="291991"/>
              <a:chOff x="3527539" y="4476677"/>
              <a:chExt cx="159232" cy="314510"/>
            </a:xfrm>
          </p:grpSpPr>
          <p:sp>
            <p:nvSpPr>
              <p:cNvPr id="7118" name="Google Shape;7118;p5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50"/>
            <p:cNvGrpSpPr/>
            <p:nvPr/>
          </p:nvGrpSpPr>
          <p:grpSpPr>
            <a:xfrm>
              <a:off x="2933305" y="4097347"/>
              <a:ext cx="118572" cy="294074"/>
              <a:chOff x="3343310" y="4475555"/>
              <a:chExt cx="127717" cy="316753"/>
            </a:xfrm>
          </p:grpSpPr>
          <p:sp>
            <p:nvSpPr>
              <p:cNvPr id="7121" name="Google Shape;7121;p5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3" name="Google Shape;7123;p50"/>
          <p:cNvGrpSpPr/>
          <p:nvPr/>
        </p:nvGrpSpPr>
        <p:grpSpPr>
          <a:xfrm>
            <a:off x="4197138" y="963998"/>
            <a:ext cx="1430711" cy="751237"/>
            <a:chOff x="5159450" y="1919950"/>
            <a:chExt cx="1541050" cy="862500"/>
          </a:xfrm>
        </p:grpSpPr>
        <p:sp>
          <p:nvSpPr>
            <p:cNvPr id="7124" name="Google Shape;7124;p5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125" name="Google Shape;7125;p50"/>
            <p:cNvGrpSpPr/>
            <p:nvPr/>
          </p:nvGrpSpPr>
          <p:grpSpPr>
            <a:xfrm>
              <a:off x="5159450" y="1919950"/>
              <a:ext cx="1541050" cy="862500"/>
              <a:chOff x="5159450" y="1919950"/>
              <a:chExt cx="1541050" cy="862500"/>
            </a:xfrm>
          </p:grpSpPr>
          <p:cxnSp>
            <p:nvCxnSpPr>
              <p:cNvPr id="7126" name="Google Shape;7126;p5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127" name="Google Shape;7127;p5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128" name="Google Shape;7128;p50"/>
          <p:cNvGrpSpPr/>
          <p:nvPr/>
        </p:nvGrpSpPr>
        <p:grpSpPr>
          <a:xfrm>
            <a:off x="4245275" y="2227768"/>
            <a:ext cx="1334436" cy="967914"/>
            <a:chOff x="4294923" y="2439811"/>
            <a:chExt cx="1334436" cy="967914"/>
          </a:xfrm>
        </p:grpSpPr>
        <p:grpSp>
          <p:nvGrpSpPr>
            <p:cNvPr id="7129" name="Google Shape;7129;p50"/>
            <p:cNvGrpSpPr/>
            <p:nvPr/>
          </p:nvGrpSpPr>
          <p:grpSpPr>
            <a:xfrm>
              <a:off x="4960455" y="2469658"/>
              <a:ext cx="668904" cy="885524"/>
              <a:chOff x="4960455" y="2469658"/>
              <a:chExt cx="668904" cy="885524"/>
            </a:xfrm>
          </p:grpSpPr>
          <p:sp>
            <p:nvSpPr>
              <p:cNvPr id="7130" name="Google Shape;7130;p50"/>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0"/>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0"/>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0"/>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0"/>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0"/>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6" name="Google Shape;7136;p50"/>
            <p:cNvGrpSpPr/>
            <p:nvPr/>
          </p:nvGrpSpPr>
          <p:grpSpPr>
            <a:xfrm>
              <a:off x="4294923" y="2469658"/>
              <a:ext cx="668951" cy="885524"/>
              <a:chOff x="4294923" y="2469658"/>
              <a:chExt cx="668951" cy="885524"/>
            </a:xfrm>
          </p:grpSpPr>
          <p:sp>
            <p:nvSpPr>
              <p:cNvPr id="7137" name="Google Shape;7137;p50"/>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0"/>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0"/>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0"/>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0"/>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0"/>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3" name="Google Shape;7143;p50"/>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50"/>
          <p:cNvGrpSpPr/>
          <p:nvPr/>
        </p:nvGrpSpPr>
        <p:grpSpPr>
          <a:xfrm>
            <a:off x="4231478" y="3282213"/>
            <a:ext cx="1430949" cy="897289"/>
            <a:chOff x="4351371" y="3547942"/>
            <a:chExt cx="1345130" cy="843475"/>
          </a:xfrm>
        </p:grpSpPr>
        <p:grpSp>
          <p:nvGrpSpPr>
            <p:cNvPr id="7145" name="Google Shape;7145;p50"/>
            <p:cNvGrpSpPr/>
            <p:nvPr/>
          </p:nvGrpSpPr>
          <p:grpSpPr>
            <a:xfrm>
              <a:off x="4351371" y="4209917"/>
              <a:ext cx="1345130" cy="181500"/>
              <a:chOff x="4351371" y="4209917"/>
              <a:chExt cx="1345130" cy="181500"/>
            </a:xfrm>
          </p:grpSpPr>
          <p:sp>
            <p:nvSpPr>
              <p:cNvPr id="7146" name="Google Shape;7146;p50"/>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7" name="Google Shape;7147;p50"/>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148" name="Google Shape;7148;p50"/>
            <p:cNvGrpSpPr/>
            <p:nvPr/>
          </p:nvGrpSpPr>
          <p:grpSpPr>
            <a:xfrm>
              <a:off x="4403010" y="3985221"/>
              <a:ext cx="1109518" cy="181500"/>
              <a:chOff x="4403010" y="3985221"/>
              <a:chExt cx="1109518" cy="181500"/>
            </a:xfrm>
          </p:grpSpPr>
          <p:sp>
            <p:nvSpPr>
              <p:cNvPr id="7149" name="Google Shape;7149;p50"/>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50" name="Google Shape;7150;p50"/>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151" name="Google Shape;7151;p50"/>
            <p:cNvGrpSpPr/>
            <p:nvPr/>
          </p:nvGrpSpPr>
          <p:grpSpPr>
            <a:xfrm>
              <a:off x="4618704" y="3766582"/>
              <a:ext cx="807858" cy="181500"/>
              <a:chOff x="4618704" y="3766582"/>
              <a:chExt cx="807858" cy="181500"/>
            </a:xfrm>
          </p:grpSpPr>
          <p:sp>
            <p:nvSpPr>
              <p:cNvPr id="7152" name="Google Shape;7152;p50"/>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53" name="Google Shape;7153;p50"/>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154" name="Google Shape;7154;p50"/>
            <p:cNvGrpSpPr/>
            <p:nvPr/>
          </p:nvGrpSpPr>
          <p:grpSpPr>
            <a:xfrm>
              <a:off x="4735238" y="3547942"/>
              <a:ext cx="462839" cy="181500"/>
              <a:chOff x="4735238" y="3547942"/>
              <a:chExt cx="462839" cy="181500"/>
            </a:xfrm>
          </p:grpSpPr>
          <p:sp>
            <p:nvSpPr>
              <p:cNvPr id="7155" name="Google Shape;7155;p50"/>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56" name="Google Shape;7156;p50"/>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157" name="Google Shape;7157;p50"/>
          <p:cNvGrpSpPr/>
          <p:nvPr/>
        </p:nvGrpSpPr>
        <p:grpSpPr>
          <a:xfrm>
            <a:off x="7407836" y="2217537"/>
            <a:ext cx="1020955" cy="928853"/>
            <a:chOff x="926675" y="238125"/>
            <a:chExt cx="5755100" cy="5232975"/>
          </a:xfrm>
        </p:grpSpPr>
        <p:sp>
          <p:nvSpPr>
            <p:cNvPr id="7158" name="Google Shape;7158;p50"/>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0"/>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0"/>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0"/>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50"/>
          <p:cNvGrpSpPr/>
          <p:nvPr/>
        </p:nvGrpSpPr>
        <p:grpSpPr>
          <a:xfrm>
            <a:off x="715210" y="2616272"/>
            <a:ext cx="1695374" cy="1560837"/>
            <a:chOff x="727421" y="2828315"/>
            <a:chExt cx="1695374" cy="1560837"/>
          </a:xfrm>
        </p:grpSpPr>
        <p:grpSp>
          <p:nvGrpSpPr>
            <p:cNvPr id="7163" name="Google Shape;7163;p50"/>
            <p:cNvGrpSpPr/>
            <p:nvPr/>
          </p:nvGrpSpPr>
          <p:grpSpPr>
            <a:xfrm>
              <a:off x="727421" y="2828315"/>
              <a:ext cx="1695374" cy="1560837"/>
              <a:chOff x="734799" y="2782450"/>
              <a:chExt cx="1571100" cy="1577400"/>
            </a:xfrm>
          </p:grpSpPr>
          <p:cxnSp>
            <p:nvCxnSpPr>
              <p:cNvPr id="7164" name="Google Shape;7164;p5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165" name="Google Shape;7165;p5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166" name="Google Shape;7166;p50"/>
            <p:cNvGrpSpPr/>
            <p:nvPr/>
          </p:nvGrpSpPr>
          <p:grpSpPr>
            <a:xfrm>
              <a:off x="819108" y="2882501"/>
              <a:ext cx="1556791" cy="1426186"/>
              <a:chOff x="819108" y="2882501"/>
              <a:chExt cx="1556791" cy="1426186"/>
            </a:xfrm>
          </p:grpSpPr>
          <p:grpSp>
            <p:nvGrpSpPr>
              <p:cNvPr id="7167" name="Google Shape;7167;p50"/>
              <p:cNvGrpSpPr/>
              <p:nvPr/>
            </p:nvGrpSpPr>
            <p:grpSpPr>
              <a:xfrm>
                <a:off x="819108" y="2882501"/>
                <a:ext cx="103104" cy="1426186"/>
                <a:chOff x="4674013" y="3100904"/>
                <a:chExt cx="122758" cy="1698043"/>
              </a:xfrm>
            </p:grpSpPr>
            <p:sp>
              <p:nvSpPr>
                <p:cNvPr id="7168" name="Google Shape;7168;p5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50"/>
              <p:cNvGrpSpPr/>
              <p:nvPr/>
            </p:nvGrpSpPr>
            <p:grpSpPr>
              <a:xfrm>
                <a:off x="1062475" y="2882501"/>
                <a:ext cx="103104" cy="1426186"/>
                <a:chOff x="4940438" y="3100904"/>
                <a:chExt cx="122758" cy="1698043"/>
              </a:xfrm>
            </p:grpSpPr>
            <p:sp>
              <p:nvSpPr>
                <p:cNvPr id="7176" name="Google Shape;7176;p5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50"/>
              <p:cNvGrpSpPr/>
              <p:nvPr/>
            </p:nvGrpSpPr>
            <p:grpSpPr>
              <a:xfrm>
                <a:off x="1299324" y="2882501"/>
                <a:ext cx="103104" cy="1426186"/>
                <a:chOff x="5206863" y="3100904"/>
                <a:chExt cx="122758" cy="1698043"/>
              </a:xfrm>
            </p:grpSpPr>
            <p:sp>
              <p:nvSpPr>
                <p:cNvPr id="7184" name="Google Shape;7184;p5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50"/>
              <p:cNvGrpSpPr/>
              <p:nvPr/>
            </p:nvGrpSpPr>
            <p:grpSpPr>
              <a:xfrm>
                <a:off x="1786057" y="2882501"/>
                <a:ext cx="103104" cy="1426186"/>
                <a:chOff x="6006138" y="3143629"/>
                <a:chExt cx="122758" cy="1698043"/>
              </a:xfrm>
            </p:grpSpPr>
            <p:sp>
              <p:nvSpPr>
                <p:cNvPr id="7192" name="Google Shape;7192;p5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50"/>
              <p:cNvGrpSpPr/>
              <p:nvPr/>
            </p:nvGrpSpPr>
            <p:grpSpPr>
              <a:xfrm>
                <a:off x="2029422" y="2882501"/>
                <a:ext cx="103104" cy="1426186"/>
                <a:chOff x="6805413" y="3100904"/>
                <a:chExt cx="122758" cy="1698043"/>
              </a:xfrm>
            </p:grpSpPr>
            <p:sp>
              <p:nvSpPr>
                <p:cNvPr id="7200" name="Google Shape;7200;p5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50"/>
              <p:cNvGrpSpPr/>
              <p:nvPr/>
            </p:nvGrpSpPr>
            <p:grpSpPr>
              <a:xfrm>
                <a:off x="2272795" y="2882501"/>
                <a:ext cx="103104" cy="1426186"/>
                <a:chOff x="5206863" y="3100904"/>
                <a:chExt cx="122758" cy="1698043"/>
              </a:xfrm>
            </p:grpSpPr>
            <p:sp>
              <p:nvSpPr>
                <p:cNvPr id="7208" name="Google Shape;7208;p5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50"/>
              <p:cNvGrpSpPr/>
              <p:nvPr/>
            </p:nvGrpSpPr>
            <p:grpSpPr>
              <a:xfrm>
                <a:off x="1542694" y="2882501"/>
                <a:ext cx="103104" cy="1426186"/>
                <a:chOff x="6006138" y="3143629"/>
                <a:chExt cx="122758" cy="1698043"/>
              </a:xfrm>
            </p:grpSpPr>
            <p:sp>
              <p:nvSpPr>
                <p:cNvPr id="7216" name="Google Shape;7216;p5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23" name="Google Shape;7223;p50"/>
          <p:cNvGrpSpPr/>
          <p:nvPr/>
        </p:nvGrpSpPr>
        <p:grpSpPr>
          <a:xfrm>
            <a:off x="5671260" y="3305994"/>
            <a:ext cx="2749952" cy="870677"/>
            <a:chOff x="238125" y="1725700"/>
            <a:chExt cx="7139025" cy="2260325"/>
          </a:xfrm>
        </p:grpSpPr>
        <p:sp>
          <p:nvSpPr>
            <p:cNvPr id="7224" name="Google Shape;7224;p50"/>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0"/>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0"/>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0"/>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0"/>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0"/>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0"/>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0"/>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0"/>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0"/>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50"/>
          <p:cNvGrpSpPr/>
          <p:nvPr/>
        </p:nvGrpSpPr>
        <p:grpSpPr>
          <a:xfrm>
            <a:off x="5941424" y="2247740"/>
            <a:ext cx="1105452" cy="916747"/>
            <a:chOff x="5249100" y="1210600"/>
            <a:chExt cx="3502700" cy="2904775"/>
          </a:xfrm>
        </p:grpSpPr>
        <p:sp>
          <p:nvSpPr>
            <p:cNvPr id="7235" name="Google Shape;7235;p5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9" name="Google Shape;7239;p50"/>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240" name="Google Shape;7240;p50"/>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241" name="Google Shape;7241;p50"/>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242" name="Google Shape;7242;p50"/>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243" name="Google Shape;7243;p50"/>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4" name="Google Shape;7244;p50"/>
          <p:cNvGrpSpPr/>
          <p:nvPr/>
        </p:nvGrpSpPr>
        <p:grpSpPr>
          <a:xfrm>
            <a:off x="7123972" y="967158"/>
            <a:ext cx="1304650" cy="1124856"/>
            <a:chOff x="7287122" y="1165658"/>
            <a:chExt cx="1219413" cy="1051365"/>
          </a:xfrm>
        </p:grpSpPr>
        <p:grpSp>
          <p:nvGrpSpPr>
            <p:cNvPr id="7245" name="Google Shape;7245;p50"/>
            <p:cNvGrpSpPr/>
            <p:nvPr/>
          </p:nvGrpSpPr>
          <p:grpSpPr>
            <a:xfrm>
              <a:off x="7287122" y="1969723"/>
              <a:ext cx="1219413" cy="247300"/>
              <a:chOff x="7287122" y="1969723"/>
              <a:chExt cx="1219413" cy="247300"/>
            </a:xfrm>
          </p:grpSpPr>
          <p:sp>
            <p:nvSpPr>
              <p:cNvPr id="7246" name="Google Shape;7246;p5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7" name="Google Shape;7247;p50"/>
              <p:cNvGrpSpPr/>
              <p:nvPr/>
            </p:nvGrpSpPr>
            <p:grpSpPr>
              <a:xfrm>
                <a:off x="7287122" y="2063892"/>
                <a:ext cx="1151753" cy="73428"/>
                <a:chOff x="7287122" y="2063892"/>
                <a:chExt cx="1151753" cy="73428"/>
              </a:xfrm>
            </p:grpSpPr>
            <p:sp>
              <p:nvSpPr>
                <p:cNvPr id="7248" name="Google Shape;7248;p5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9" name="Google Shape;7249;p5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250" name="Google Shape;7250;p50"/>
            <p:cNvGrpSpPr/>
            <p:nvPr/>
          </p:nvGrpSpPr>
          <p:grpSpPr>
            <a:xfrm>
              <a:off x="7287122" y="1712201"/>
              <a:ext cx="1219403" cy="246767"/>
              <a:chOff x="7287122" y="1712201"/>
              <a:chExt cx="1219403" cy="246767"/>
            </a:xfrm>
          </p:grpSpPr>
          <p:sp>
            <p:nvSpPr>
              <p:cNvPr id="7251" name="Google Shape;7251;p5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2" name="Google Shape;7252;p50"/>
              <p:cNvGrpSpPr/>
              <p:nvPr/>
            </p:nvGrpSpPr>
            <p:grpSpPr>
              <a:xfrm>
                <a:off x="7287122" y="1842861"/>
                <a:ext cx="1005303" cy="73419"/>
                <a:chOff x="7287122" y="1842861"/>
                <a:chExt cx="1005303" cy="73419"/>
              </a:xfrm>
            </p:grpSpPr>
            <p:sp>
              <p:nvSpPr>
                <p:cNvPr id="7253" name="Google Shape;7253;p5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54" name="Google Shape;7254;p5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255" name="Google Shape;7255;p50"/>
            <p:cNvGrpSpPr/>
            <p:nvPr/>
          </p:nvGrpSpPr>
          <p:grpSpPr>
            <a:xfrm>
              <a:off x="7287122" y="1447520"/>
              <a:ext cx="1219403" cy="286667"/>
              <a:chOff x="7287122" y="1447520"/>
              <a:chExt cx="1219403" cy="286667"/>
            </a:xfrm>
          </p:grpSpPr>
          <p:sp>
            <p:nvSpPr>
              <p:cNvPr id="7256" name="Google Shape;7256;p5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7" name="Google Shape;7257;p50"/>
              <p:cNvGrpSpPr/>
              <p:nvPr/>
            </p:nvGrpSpPr>
            <p:grpSpPr>
              <a:xfrm>
                <a:off x="7287122" y="1581977"/>
                <a:ext cx="852803" cy="73428"/>
                <a:chOff x="7287122" y="1581977"/>
                <a:chExt cx="852803" cy="73428"/>
              </a:xfrm>
            </p:grpSpPr>
            <p:sp>
              <p:nvSpPr>
                <p:cNvPr id="7258" name="Google Shape;7258;p5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59" name="Google Shape;7259;p5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260" name="Google Shape;7260;p50"/>
            <p:cNvGrpSpPr/>
            <p:nvPr/>
          </p:nvGrpSpPr>
          <p:grpSpPr>
            <a:xfrm>
              <a:off x="7287122" y="1165658"/>
              <a:ext cx="1219403" cy="344253"/>
              <a:chOff x="7287122" y="1165658"/>
              <a:chExt cx="1219403" cy="344253"/>
            </a:xfrm>
          </p:grpSpPr>
          <p:sp>
            <p:nvSpPr>
              <p:cNvPr id="7261" name="Google Shape;7261;p5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2" name="Google Shape;7262;p50"/>
              <p:cNvGrpSpPr/>
              <p:nvPr/>
            </p:nvGrpSpPr>
            <p:grpSpPr>
              <a:xfrm>
                <a:off x="7287122" y="1341025"/>
                <a:ext cx="695703" cy="73419"/>
                <a:chOff x="7287122" y="1341025"/>
                <a:chExt cx="695703" cy="73419"/>
              </a:xfrm>
            </p:grpSpPr>
            <p:sp>
              <p:nvSpPr>
                <p:cNvPr id="7263" name="Google Shape;7263;p5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64" name="Google Shape;7264;p5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265" name="Google Shape;7265;p50"/>
          <p:cNvGrpSpPr/>
          <p:nvPr/>
        </p:nvGrpSpPr>
        <p:grpSpPr>
          <a:xfrm>
            <a:off x="5790464" y="973181"/>
            <a:ext cx="1397729" cy="1098540"/>
            <a:chOff x="5900602" y="1193063"/>
            <a:chExt cx="1299851" cy="1021707"/>
          </a:xfrm>
        </p:grpSpPr>
        <p:grpSp>
          <p:nvGrpSpPr>
            <p:cNvPr id="7266" name="Google Shape;7266;p50"/>
            <p:cNvGrpSpPr/>
            <p:nvPr/>
          </p:nvGrpSpPr>
          <p:grpSpPr>
            <a:xfrm>
              <a:off x="6520337" y="1193063"/>
              <a:ext cx="341815" cy="799959"/>
              <a:chOff x="6520337" y="1193063"/>
              <a:chExt cx="341815" cy="799959"/>
            </a:xfrm>
          </p:grpSpPr>
          <p:grpSp>
            <p:nvGrpSpPr>
              <p:cNvPr id="7267" name="Google Shape;7267;p50"/>
              <p:cNvGrpSpPr/>
              <p:nvPr/>
            </p:nvGrpSpPr>
            <p:grpSpPr>
              <a:xfrm>
                <a:off x="6520337" y="1589527"/>
                <a:ext cx="213950" cy="403494"/>
                <a:chOff x="6520337" y="1589527"/>
                <a:chExt cx="213950" cy="403494"/>
              </a:xfrm>
            </p:grpSpPr>
            <p:sp>
              <p:nvSpPr>
                <p:cNvPr id="7268" name="Google Shape;7268;p5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0"/>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50"/>
              <p:cNvGrpSpPr/>
              <p:nvPr/>
            </p:nvGrpSpPr>
            <p:grpSpPr>
              <a:xfrm>
                <a:off x="6577204" y="1193063"/>
                <a:ext cx="284947" cy="464512"/>
                <a:chOff x="6577204" y="1193063"/>
                <a:chExt cx="284947" cy="464512"/>
              </a:xfrm>
            </p:grpSpPr>
            <p:sp>
              <p:nvSpPr>
                <p:cNvPr id="7271" name="Google Shape;7271;p5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72" name="Google Shape;7272;p50"/>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273" name="Google Shape;7273;p50"/>
            <p:cNvGrpSpPr/>
            <p:nvPr/>
          </p:nvGrpSpPr>
          <p:grpSpPr>
            <a:xfrm>
              <a:off x="6238903" y="1193063"/>
              <a:ext cx="300475" cy="900152"/>
              <a:chOff x="6238903" y="1193063"/>
              <a:chExt cx="300475" cy="900152"/>
            </a:xfrm>
          </p:grpSpPr>
          <p:grpSp>
            <p:nvGrpSpPr>
              <p:cNvPr id="7274" name="Google Shape;7274;p50"/>
              <p:cNvGrpSpPr/>
              <p:nvPr/>
            </p:nvGrpSpPr>
            <p:grpSpPr>
              <a:xfrm>
                <a:off x="6290865" y="1489315"/>
                <a:ext cx="248514" cy="603900"/>
                <a:chOff x="6290865" y="1489315"/>
                <a:chExt cx="248514" cy="603900"/>
              </a:xfrm>
            </p:grpSpPr>
            <p:sp>
              <p:nvSpPr>
                <p:cNvPr id="7275" name="Google Shape;7275;p5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0"/>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50"/>
              <p:cNvGrpSpPr/>
              <p:nvPr/>
            </p:nvGrpSpPr>
            <p:grpSpPr>
              <a:xfrm>
                <a:off x="6238903" y="1193063"/>
                <a:ext cx="284947" cy="333087"/>
                <a:chOff x="6238903" y="1193063"/>
                <a:chExt cx="284947" cy="333087"/>
              </a:xfrm>
            </p:grpSpPr>
            <p:sp>
              <p:nvSpPr>
                <p:cNvPr id="7278" name="Google Shape;7278;p5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79" name="Google Shape;7279;p50"/>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280" name="Google Shape;7280;p50"/>
            <p:cNvGrpSpPr/>
            <p:nvPr/>
          </p:nvGrpSpPr>
          <p:grpSpPr>
            <a:xfrm>
              <a:off x="5900602" y="1193063"/>
              <a:ext cx="444345" cy="1021707"/>
              <a:chOff x="5900602" y="1193063"/>
              <a:chExt cx="444345" cy="1021707"/>
            </a:xfrm>
          </p:grpSpPr>
          <p:grpSp>
            <p:nvGrpSpPr>
              <p:cNvPr id="7281" name="Google Shape;7281;p50"/>
              <p:cNvGrpSpPr/>
              <p:nvPr/>
            </p:nvGrpSpPr>
            <p:grpSpPr>
              <a:xfrm>
                <a:off x="6046501" y="1367785"/>
                <a:ext cx="298446" cy="846986"/>
                <a:chOff x="6046501" y="1367785"/>
                <a:chExt cx="298446" cy="846986"/>
              </a:xfrm>
            </p:grpSpPr>
            <p:sp>
              <p:nvSpPr>
                <p:cNvPr id="7282" name="Google Shape;7282;p5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0"/>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50"/>
              <p:cNvGrpSpPr/>
              <p:nvPr/>
            </p:nvGrpSpPr>
            <p:grpSpPr>
              <a:xfrm>
                <a:off x="5900602" y="1193063"/>
                <a:ext cx="284947" cy="182312"/>
                <a:chOff x="5900602" y="1193063"/>
                <a:chExt cx="284947" cy="182312"/>
              </a:xfrm>
            </p:grpSpPr>
            <p:sp>
              <p:nvSpPr>
                <p:cNvPr id="7285" name="Google Shape;7285;p5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86" name="Google Shape;7286;p5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287" name="Google Shape;7287;p50"/>
            <p:cNvGrpSpPr/>
            <p:nvPr/>
          </p:nvGrpSpPr>
          <p:grpSpPr>
            <a:xfrm>
              <a:off x="6738300" y="1193063"/>
              <a:ext cx="462153" cy="707634"/>
              <a:chOff x="6738300" y="1193063"/>
              <a:chExt cx="462153" cy="707634"/>
            </a:xfrm>
          </p:grpSpPr>
          <p:grpSp>
            <p:nvGrpSpPr>
              <p:cNvPr id="7288" name="Google Shape;7288;p50"/>
              <p:cNvGrpSpPr/>
              <p:nvPr/>
            </p:nvGrpSpPr>
            <p:grpSpPr>
              <a:xfrm>
                <a:off x="6915505" y="1193063"/>
                <a:ext cx="284947" cy="597387"/>
                <a:chOff x="6915505" y="1193063"/>
                <a:chExt cx="284947" cy="597387"/>
              </a:xfrm>
            </p:grpSpPr>
            <p:sp>
              <p:nvSpPr>
                <p:cNvPr id="7289" name="Google Shape;7289;p5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90" name="Google Shape;7290;p50"/>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291" name="Google Shape;7291;p50"/>
              <p:cNvGrpSpPr/>
              <p:nvPr/>
            </p:nvGrpSpPr>
            <p:grpSpPr>
              <a:xfrm>
                <a:off x="6738300" y="1684725"/>
                <a:ext cx="230066" cy="215971"/>
                <a:chOff x="6738300" y="1684725"/>
                <a:chExt cx="230066" cy="215971"/>
              </a:xfrm>
            </p:grpSpPr>
            <p:sp>
              <p:nvSpPr>
                <p:cNvPr id="7292" name="Google Shape;7292;p50"/>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0"/>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97" name="Shape 7297"/>
        <p:cNvGrpSpPr/>
        <p:nvPr/>
      </p:nvGrpSpPr>
      <p:grpSpPr>
        <a:xfrm>
          <a:off x="0" y="0"/>
          <a:ext cx="0" cy="0"/>
          <a:chOff x="0" y="0"/>
          <a:chExt cx="0" cy="0"/>
        </a:xfrm>
      </p:grpSpPr>
      <p:grpSp>
        <p:nvGrpSpPr>
          <p:cNvPr id="7298" name="Google Shape;7298;p51"/>
          <p:cNvGrpSpPr/>
          <p:nvPr/>
        </p:nvGrpSpPr>
        <p:grpSpPr>
          <a:xfrm>
            <a:off x="821785" y="2307635"/>
            <a:ext cx="339235" cy="298186"/>
            <a:chOff x="898875" y="244725"/>
            <a:chExt cx="481800" cy="423500"/>
          </a:xfrm>
        </p:grpSpPr>
        <p:sp>
          <p:nvSpPr>
            <p:cNvPr id="7299" name="Google Shape;7299;p51"/>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0" name="Google Shape;7300;p51"/>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1" name="Google Shape;7301;p51"/>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2" name="Google Shape;7302;p51"/>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3" name="Google Shape;7303;p51"/>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4" name="Google Shape;7304;p51"/>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05" name="Google Shape;7305;p51"/>
          <p:cNvGrpSpPr/>
          <p:nvPr/>
        </p:nvGrpSpPr>
        <p:grpSpPr>
          <a:xfrm>
            <a:off x="1260167" y="2287103"/>
            <a:ext cx="298169" cy="339253"/>
            <a:chOff x="1529350" y="258825"/>
            <a:chExt cx="423475" cy="481825"/>
          </a:xfrm>
        </p:grpSpPr>
        <p:sp>
          <p:nvSpPr>
            <p:cNvPr id="7306" name="Google Shape;7306;p51"/>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7" name="Google Shape;7307;p51"/>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08" name="Google Shape;7308;p51"/>
          <p:cNvGrpSpPr/>
          <p:nvPr/>
        </p:nvGrpSpPr>
        <p:grpSpPr>
          <a:xfrm>
            <a:off x="2102437" y="2287102"/>
            <a:ext cx="298169" cy="339253"/>
            <a:chOff x="2707500" y="249400"/>
            <a:chExt cx="423475" cy="481825"/>
          </a:xfrm>
        </p:grpSpPr>
        <p:sp>
          <p:nvSpPr>
            <p:cNvPr id="7309" name="Google Shape;7309;p51"/>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0" name="Google Shape;7310;p51"/>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11" name="Google Shape;7311;p51"/>
          <p:cNvGrpSpPr/>
          <p:nvPr/>
        </p:nvGrpSpPr>
        <p:grpSpPr>
          <a:xfrm>
            <a:off x="2516052" y="2287428"/>
            <a:ext cx="305386" cy="338602"/>
            <a:chOff x="3300325" y="249875"/>
            <a:chExt cx="433725" cy="480900"/>
          </a:xfrm>
        </p:grpSpPr>
        <p:sp>
          <p:nvSpPr>
            <p:cNvPr id="7312" name="Google Shape;7312;p51"/>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3" name="Google Shape;7313;p51"/>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4" name="Google Shape;7314;p51"/>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5" name="Google Shape;7315;p51"/>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6" name="Google Shape;7316;p51"/>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7" name="Google Shape;7317;p51"/>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18" name="Google Shape;7318;p51"/>
          <p:cNvGrpSpPr/>
          <p:nvPr/>
        </p:nvGrpSpPr>
        <p:grpSpPr>
          <a:xfrm>
            <a:off x="1653142" y="2367273"/>
            <a:ext cx="340890" cy="178912"/>
            <a:chOff x="2084325" y="363300"/>
            <a:chExt cx="484150" cy="254100"/>
          </a:xfrm>
        </p:grpSpPr>
        <p:sp>
          <p:nvSpPr>
            <p:cNvPr id="7319" name="Google Shape;7319;p51"/>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0" name="Google Shape;7320;p51"/>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1" name="Google Shape;7321;p51"/>
          <p:cNvGrpSpPr/>
          <p:nvPr/>
        </p:nvGrpSpPr>
        <p:grpSpPr>
          <a:xfrm>
            <a:off x="2905137" y="2287349"/>
            <a:ext cx="352349" cy="338760"/>
            <a:chOff x="3854700" y="249750"/>
            <a:chExt cx="500425" cy="481125"/>
          </a:xfrm>
        </p:grpSpPr>
        <p:sp>
          <p:nvSpPr>
            <p:cNvPr id="7322" name="Google Shape;7322;p51"/>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3" name="Google Shape;7323;p51"/>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4" name="Google Shape;7324;p51"/>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5" name="Google Shape;7325;p51"/>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6" name="Google Shape;7326;p51"/>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7" name="Google Shape;7327;p51"/>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8" name="Google Shape;7328;p51"/>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9" name="Google Shape;7329;p51"/>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0" name="Google Shape;7330;p51"/>
          <p:cNvGrpSpPr/>
          <p:nvPr/>
        </p:nvGrpSpPr>
        <p:grpSpPr>
          <a:xfrm>
            <a:off x="3323126" y="2287349"/>
            <a:ext cx="352349" cy="338760"/>
            <a:chOff x="4447550" y="249750"/>
            <a:chExt cx="500425" cy="481125"/>
          </a:xfrm>
        </p:grpSpPr>
        <p:sp>
          <p:nvSpPr>
            <p:cNvPr id="7331" name="Google Shape;7331;p51"/>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2" name="Google Shape;7332;p51"/>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3" name="Google Shape;7333;p51"/>
          <p:cNvGrpSpPr/>
          <p:nvPr/>
        </p:nvGrpSpPr>
        <p:grpSpPr>
          <a:xfrm>
            <a:off x="3752328" y="2287102"/>
            <a:ext cx="339253" cy="339253"/>
            <a:chOff x="5049725" y="249400"/>
            <a:chExt cx="481825" cy="481825"/>
          </a:xfrm>
        </p:grpSpPr>
        <p:sp>
          <p:nvSpPr>
            <p:cNvPr id="7334" name="Google Shape;7334;p51"/>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5" name="Google Shape;7335;p51"/>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6" name="Google Shape;7336;p51"/>
          <p:cNvGrpSpPr/>
          <p:nvPr/>
        </p:nvGrpSpPr>
        <p:grpSpPr>
          <a:xfrm>
            <a:off x="4166269" y="2287102"/>
            <a:ext cx="339253" cy="339253"/>
            <a:chOff x="5660400" y="238125"/>
            <a:chExt cx="481825" cy="481825"/>
          </a:xfrm>
        </p:grpSpPr>
        <p:sp>
          <p:nvSpPr>
            <p:cNvPr id="7337" name="Google Shape;7337;p51"/>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8" name="Google Shape;7338;p51"/>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9" name="Google Shape;7339;p51"/>
          <p:cNvGrpSpPr/>
          <p:nvPr/>
        </p:nvGrpSpPr>
        <p:grpSpPr>
          <a:xfrm>
            <a:off x="4582955" y="2287102"/>
            <a:ext cx="339253" cy="339253"/>
            <a:chOff x="6235400" y="249400"/>
            <a:chExt cx="481825" cy="481825"/>
          </a:xfrm>
        </p:grpSpPr>
        <p:sp>
          <p:nvSpPr>
            <p:cNvPr id="7340" name="Google Shape;7340;p51"/>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1" name="Google Shape;7341;p51"/>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2" name="Google Shape;7342;p51"/>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3" name="Google Shape;7343;p51"/>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4" name="Google Shape;7344;p51"/>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45" name="Google Shape;7345;p51"/>
          <p:cNvGrpSpPr/>
          <p:nvPr/>
        </p:nvGrpSpPr>
        <p:grpSpPr>
          <a:xfrm>
            <a:off x="821301" y="2731810"/>
            <a:ext cx="340204" cy="298116"/>
            <a:chOff x="899850" y="871450"/>
            <a:chExt cx="483175" cy="423400"/>
          </a:xfrm>
        </p:grpSpPr>
        <p:sp>
          <p:nvSpPr>
            <p:cNvPr id="7346" name="Google Shape;7346;p51"/>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7" name="Google Shape;7347;p51"/>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8" name="Google Shape;7348;p51"/>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9" name="Google Shape;7349;p51"/>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350" name="Google Shape;7350;p51"/>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351" name="Google Shape;7351;p51"/>
          <p:cNvGrpSpPr/>
          <p:nvPr/>
        </p:nvGrpSpPr>
        <p:grpSpPr>
          <a:xfrm>
            <a:off x="1653301" y="2711232"/>
            <a:ext cx="340573" cy="339271"/>
            <a:chOff x="2085450" y="842250"/>
            <a:chExt cx="483700" cy="481850"/>
          </a:xfrm>
        </p:grpSpPr>
        <p:sp>
          <p:nvSpPr>
            <p:cNvPr id="7352" name="Google Shape;7352;p51"/>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3" name="Google Shape;7353;p51"/>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4" name="Google Shape;7354;p51"/>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5" name="Google Shape;7355;p51"/>
          <p:cNvGrpSpPr/>
          <p:nvPr/>
        </p:nvGrpSpPr>
        <p:grpSpPr>
          <a:xfrm>
            <a:off x="2081868" y="2711241"/>
            <a:ext cx="339306" cy="339253"/>
            <a:chOff x="2685825" y="840375"/>
            <a:chExt cx="481900" cy="481825"/>
          </a:xfrm>
        </p:grpSpPr>
        <p:sp>
          <p:nvSpPr>
            <p:cNvPr id="7356" name="Google Shape;7356;p51"/>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7" name="Google Shape;7357;p51"/>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8" name="Google Shape;7358;p51"/>
          <p:cNvGrpSpPr/>
          <p:nvPr/>
        </p:nvGrpSpPr>
        <p:grpSpPr>
          <a:xfrm>
            <a:off x="2493529" y="2710924"/>
            <a:ext cx="350431" cy="339887"/>
            <a:chOff x="3270675" y="841800"/>
            <a:chExt cx="497700" cy="482725"/>
          </a:xfrm>
        </p:grpSpPr>
        <p:sp>
          <p:nvSpPr>
            <p:cNvPr id="7359" name="Google Shape;7359;p51"/>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0" name="Google Shape;7360;p51"/>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1" name="Google Shape;7361;p51"/>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362" name="Google Shape;7362;p51"/>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363" name="Google Shape;7363;p51"/>
          <p:cNvGrpSpPr/>
          <p:nvPr/>
        </p:nvGrpSpPr>
        <p:grpSpPr>
          <a:xfrm>
            <a:off x="3329675" y="2731783"/>
            <a:ext cx="339253" cy="298169"/>
            <a:chOff x="4467200" y="877100"/>
            <a:chExt cx="481825" cy="423475"/>
          </a:xfrm>
        </p:grpSpPr>
        <p:sp>
          <p:nvSpPr>
            <p:cNvPr id="7364" name="Google Shape;7364;p51"/>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5" name="Google Shape;7365;p51"/>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6" name="Google Shape;7366;p51"/>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7" name="Google Shape;7367;p51"/>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68" name="Google Shape;7368;p51"/>
          <p:cNvGrpSpPr/>
          <p:nvPr/>
        </p:nvGrpSpPr>
        <p:grpSpPr>
          <a:xfrm>
            <a:off x="3744565" y="2711232"/>
            <a:ext cx="354778" cy="339271"/>
            <a:chOff x="5045500" y="842250"/>
            <a:chExt cx="503875" cy="481850"/>
          </a:xfrm>
        </p:grpSpPr>
        <p:sp>
          <p:nvSpPr>
            <p:cNvPr id="7369" name="Google Shape;7369;p51"/>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0" name="Google Shape;7370;p51"/>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71" name="Google Shape;7371;p51"/>
          <p:cNvGrpSpPr/>
          <p:nvPr/>
        </p:nvGrpSpPr>
        <p:grpSpPr>
          <a:xfrm>
            <a:off x="4167413" y="2737451"/>
            <a:ext cx="336965" cy="286833"/>
            <a:chOff x="5645200" y="879425"/>
            <a:chExt cx="478575" cy="407375"/>
          </a:xfrm>
        </p:grpSpPr>
        <p:sp>
          <p:nvSpPr>
            <p:cNvPr id="7372" name="Google Shape;7372;p51"/>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3" name="Google Shape;7373;p51"/>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4" name="Google Shape;7374;p51"/>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5" name="Google Shape;7375;p51"/>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6" name="Google Shape;7376;p51"/>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7" name="Google Shape;7377;p51"/>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78" name="Google Shape;7378;p51"/>
          <p:cNvGrpSpPr/>
          <p:nvPr/>
        </p:nvGrpSpPr>
        <p:grpSpPr>
          <a:xfrm>
            <a:off x="4603488" y="2711241"/>
            <a:ext cx="298186" cy="339253"/>
            <a:chOff x="6264525" y="842250"/>
            <a:chExt cx="423500" cy="481825"/>
          </a:xfrm>
        </p:grpSpPr>
        <p:sp>
          <p:nvSpPr>
            <p:cNvPr id="7379" name="Google Shape;7379;p51"/>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0" name="Google Shape;7380;p51"/>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1" name="Google Shape;7381;p51"/>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2" name="Google Shape;7382;p51"/>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3" name="Google Shape;7383;p51"/>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4" name="Google Shape;7384;p51"/>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5" name="Google Shape;7385;p51"/>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86" name="Google Shape;7386;p51"/>
          <p:cNvGrpSpPr/>
          <p:nvPr/>
        </p:nvGrpSpPr>
        <p:grpSpPr>
          <a:xfrm>
            <a:off x="821776" y="3125895"/>
            <a:ext cx="339253" cy="339253"/>
            <a:chOff x="900750" y="1436075"/>
            <a:chExt cx="481825" cy="481825"/>
          </a:xfrm>
        </p:grpSpPr>
        <p:sp>
          <p:nvSpPr>
            <p:cNvPr id="7387" name="Google Shape;7387;p51"/>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8" name="Google Shape;7388;p51"/>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9" name="Google Shape;7389;p51"/>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0" name="Google Shape;7390;p51"/>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1" name="Google Shape;7391;p51"/>
          <p:cNvGrpSpPr/>
          <p:nvPr/>
        </p:nvGrpSpPr>
        <p:grpSpPr>
          <a:xfrm>
            <a:off x="1239624" y="3186183"/>
            <a:ext cx="339253" cy="218676"/>
            <a:chOff x="1492675" y="1520750"/>
            <a:chExt cx="481825" cy="310575"/>
          </a:xfrm>
        </p:grpSpPr>
        <p:sp>
          <p:nvSpPr>
            <p:cNvPr id="7392" name="Google Shape;7392;p51"/>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3" name="Google Shape;7393;p51"/>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4" name="Google Shape;7394;p51"/>
          <p:cNvGrpSpPr/>
          <p:nvPr/>
        </p:nvGrpSpPr>
        <p:grpSpPr>
          <a:xfrm>
            <a:off x="1647421" y="3125877"/>
            <a:ext cx="352332" cy="339288"/>
            <a:chOff x="2071000" y="1435025"/>
            <a:chExt cx="500400" cy="481875"/>
          </a:xfrm>
        </p:grpSpPr>
        <p:sp>
          <p:nvSpPr>
            <p:cNvPr id="7395" name="Google Shape;7395;p51"/>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6" name="Google Shape;7396;p51"/>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7" name="Google Shape;7397;p51"/>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8" name="Google Shape;7398;p51"/>
          <p:cNvGrpSpPr/>
          <p:nvPr/>
        </p:nvGrpSpPr>
        <p:grpSpPr>
          <a:xfrm>
            <a:off x="2073509" y="3167747"/>
            <a:ext cx="351874" cy="297623"/>
            <a:chOff x="2678350" y="1464650"/>
            <a:chExt cx="499750" cy="422700"/>
          </a:xfrm>
        </p:grpSpPr>
        <p:sp>
          <p:nvSpPr>
            <p:cNvPr id="7399" name="Google Shape;7399;p51"/>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0" name="Google Shape;7400;p51"/>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1" name="Google Shape;7401;p51"/>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2" name="Google Shape;7402;p51"/>
          <p:cNvGrpSpPr/>
          <p:nvPr/>
        </p:nvGrpSpPr>
        <p:grpSpPr>
          <a:xfrm>
            <a:off x="2499118" y="3125895"/>
            <a:ext cx="339253" cy="339253"/>
            <a:chOff x="3271200" y="1435075"/>
            <a:chExt cx="481825" cy="481825"/>
          </a:xfrm>
        </p:grpSpPr>
        <p:sp>
          <p:nvSpPr>
            <p:cNvPr id="7403" name="Google Shape;7403;p51"/>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4" name="Google Shape;7404;p51"/>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5" name="Google Shape;7405;p51"/>
          <p:cNvGrpSpPr/>
          <p:nvPr/>
        </p:nvGrpSpPr>
        <p:grpSpPr>
          <a:xfrm>
            <a:off x="2909591" y="3125877"/>
            <a:ext cx="343442" cy="339288"/>
            <a:chOff x="3858100" y="1435075"/>
            <a:chExt cx="487775" cy="481875"/>
          </a:xfrm>
        </p:grpSpPr>
        <p:sp>
          <p:nvSpPr>
            <p:cNvPr id="7406" name="Google Shape;7406;p51"/>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7" name="Google Shape;7407;p51"/>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8" name="Google Shape;7408;p51"/>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9" name="Google Shape;7409;p51"/>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0" name="Google Shape;7410;p51"/>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1" name="Google Shape;7411;p51"/>
          <p:cNvGrpSpPr/>
          <p:nvPr/>
        </p:nvGrpSpPr>
        <p:grpSpPr>
          <a:xfrm>
            <a:off x="3329674" y="3125895"/>
            <a:ext cx="339253" cy="339253"/>
            <a:chOff x="4456875" y="1435075"/>
            <a:chExt cx="481825" cy="481825"/>
          </a:xfrm>
        </p:grpSpPr>
        <p:sp>
          <p:nvSpPr>
            <p:cNvPr id="7412" name="Google Shape;7412;p51"/>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3" name="Google Shape;7413;p51"/>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4" name="Google Shape;7414;p51"/>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5" name="Google Shape;7415;p51"/>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6" name="Google Shape;7416;p51"/>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7" name="Google Shape;7417;p51"/>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8" name="Google Shape;7418;p51"/>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9" name="Google Shape;7419;p51"/>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0" name="Google Shape;7420;p51"/>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1" name="Google Shape;7421;p51"/>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2" name="Google Shape;7422;p51"/>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3" name="Google Shape;7423;p51"/>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4" name="Google Shape;7424;p51"/>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5" name="Google Shape;7425;p51"/>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6" name="Google Shape;7426;p51"/>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7" name="Google Shape;7427;p51"/>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8" name="Google Shape;7428;p51"/>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9" name="Google Shape;7429;p51"/>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0" name="Google Shape;7430;p51"/>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1" name="Google Shape;7431;p51"/>
          <p:cNvGrpSpPr/>
          <p:nvPr/>
        </p:nvGrpSpPr>
        <p:grpSpPr>
          <a:xfrm>
            <a:off x="3750665" y="3125886"/>
            <a:ext cx="342580" cy="339271"/>
            <a:chOff x="5049725" y="1435050"/>
            <a:chExt cx="486550" cy="481850"/>
          </a:xfrm>
        </p:grpSpPr>
        <p:sp>
          <p:nvSpPr>
            <p:cNvPr id="7432" name="Google Shape;7432;p51"/>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3" name="Google Shape;7433;p51"/>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4" name="Google Shape;7434;p51"/>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5" name="Google Shape;7435;p51"/>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6" name="Google Shape;7436;p51"/>
          <p:cNvGrpSpPr/>
          <p:nvPr/>
        </p:nvGrpSpPr>
        <p:grpSpPr>
          <a:xfrm>
            <a:off x="4166216" y="3125895"/>
            <a:ext cx="339359" cy="339253"/>
            <a:chOff x="5642475" y="1435075"/>
            <a:chExt cx="481975" cy="481825"/>
          </a:xfrm>
        </p:grpSpPr>
        <p:sp>
          <p:nvSpPr>
            <p:cNvPr id="7437" name="Google Shape;7437;p51"/>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8" name="Google Shape;7438;p51"/>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9" name="Google Shape;7439;p51"/>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0" name="Google Shape;7440;p51"/>
          <p:cNvGrpSpPr/>
          <p:nvPr/>
        </p:nvGrpSpPr>
        <p:grpSpPr>
          <a:xfrm>
            <a:off x="4580702" y="3125886"/>
            <a:ext cx="343759" cy="339271"/>
            <a:chOff x="6232000" y="1435050"/>
            <a:chExt cx="488225" cy="481850"/>
          </a:xfrm>
        </p:grpSpPr>
        <p:sp>
          <p:nvSpPr>
            <p:cNvPr id="7441" name="Google Shape;7441;p51"/>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2" name="Google Shape;7442;p51"/>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3" name="Google Shape;7443;p51"/>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4" name="Google Shape;7444;p51"/>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5" name="Google Shape;7445;p51"/>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6" name="Google Shape;7446;p51"/>
          <p:cNvGrpSpPr/>
          <p:nvPr/>
        </p:nvGrpSpPr>
        <p:grpSpPr>
          <a:xfrm>
            <a:off x="841438" y="3539545"/>
            <a:ext cx="299929" cy="337792"/>
            <a:chOff x="924450" y="2028975"/>
            <a:chExt cx="425975" cy="479750"/>
          </a:xfrm>
        </p:grpSpPr>
        <p:sp>
          <p:nvSpPr>
            <p:cNvPr id="7447" name="Google Shape;7447;p51"/>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8" name="Google Shape;7448;p51"/>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9" name="Google Shape;7449;p51"/>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0" name="Google Shape;7450;p51"/>
          <p:cNvGrpSpPr/>
          <p:nvPr/>
        </p:nvGrpSpPr>
        <p:grpSpPr>
          <a:xfrm>
            <a:off x="1653934" y="3559347"/>
            <a:ext cx="339306" cy="298186"/>
            <a:chOff x="2085450" y="2057100"/>
            <a:chExt cx="481900" cy="423500"/>
          </a:xfrm>
        </p:grpSpPr>
        <p:sp>
          <p:nvSpPr>
            <p:cNvPr id="7451" name="Google Shape;7451;p51"/>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2" name="Google Shape;7452;p51"/>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3" name="Google Shape;7453;p51"/>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4" name="Google Shape;7454;p51"/>
          <p:cNvGrpSpPr/>
          <p:nvPr/>
        </p:nvGrpSpPr>
        <p:grpSpPr>
          <a:xfrm>
            <a:off x="2081868" y="3582592"/>
            <a:ext cx="339306" cy="251698"/>
            <a:chOff x="2678275" y="2090100"/>
            <a:chExt cx="481900" cy="357475"/>
          </a:xfrm>
        </p:grpSpPr>
        <p:sp>
          <p:nvSpPr>
            <p:cNvPr id="7455" name="Google Shape;7455;p51"/>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6" name="Google Shape;7456;p51"/>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7" name="Google Shape;7457;p51"/>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8" name="Google Shape;7458;p51"/>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9" name="Google Shape;7459;p51"/>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0" name="Google Shape;7460;p51"/>
          <p:cNvGrpSpPr/>
          <p:nvPr/>
        </p:nvGrpSpPr>
        <p:grpSpPr>
          <a:xfrm>
            <a:off x="2559072" y="3594790"/>
            <a:ext cx="219345" cy="227301"/>
            <a:chOff x="3357325" y="2093500"/>
            <a:chExt cx="311525" cy="322825"/>
          </a:xfrm>
        </p:grpSpPr>
        <p:sp>
          <p:nvSpPr>
            <p:cNvPr id="7461" name="Google Shape;7461;p51"/>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2" name="Google Shape;7462;p51"/>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3" name="Google Shape;7463;p51"/>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64" name="Google Shape;7464;p51"/>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65" name="Google Shape;7465;p51"/>
          <p:cNvGrpSpPr/>
          <p:nvPr/>
        </p:nvGrpSpPr>
        <p:grpSpPr>
          <a:xfrm>
            <a:off x="3353262" y="3538814"/>
            <a:ext cx="292078" cy="339253"/>
            <a:chOff x="4492800" y="2027925"/>
            <a:chExt cx="414825" cy="481825"/>
          </a:xfrm>
        </p:grpSpPr>
        <p:sp>
          <p:nvSpPr>
            <p:cNvPr id="7466" name="Google Shape;7466;p51"/>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7" name="Google Shape;7467;p51"/>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8" name="Google Shape;7468;p51"/>
          <p:cNvGrpSpPr/>
          <p:nvPr/>
        </p:nvGrpSpPr>
        <p:grpSpPr>
          <a:xfrm>
            <a:off x="3752354" y="3538805"/>
            <a:ext cx="339200" cy="339271"/>
            <a:chOff x="5049725" y="2027900"/>
            <a:chExt cx="481750" cy="481850"/>
          </a:xfrm>
        </p:grpSpPr>
        <p:sp>
          <p:nvSpPr>
            <p:cNvPr id="7469" name="Google Shape;7469;p51"/>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0" name="Google Shape;7470;p51"/>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1" name="Google Shape;7471;p51"/>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2" name="Google Shape;7472;p51"/>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3" name="Google Shape;7473;p51"/>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4" name="Google Shape;7474;p51"/>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5" name="Google Shape;7475;p51"/>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6" name="Google Shape;7476;p51"/>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77" name="Google Shape;7477;p51"/>
          <p:cNvGrpSpPr/>
          <p:nvPr/>
        </p:nvGrpSpPr>
        <p:grpSpPr>
          <a:xfrm>
            <a:off x="4225950" y="3538893"/>
            <a:ext cx="219890" cy="339095"/>
            <a:chOff x="5726350" y="2028150"/>
            <a:chExt cx="312300" cy="481600"/>
          </a:xfrm>
        </p:grpSpPr>
        <p:sp>
          <p:nvSpPr>
            <p:cNvPr id="7478" name="Google Shape;7478;p51"/>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9" name="Google Shape;7479;p51"/>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0" name="Google Shape;7480;p51"/>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1" name="Google Shape;7481;p51"/>
          <p:cNvGrpSpPr/>
          <p:nvPr/>
        </p:nvGrpSpPr>
        <p:grpSpPr>
          <a:xfrm>
            <a:off x="4586141" y="3542000"/>
            <a:ext cx="332881" cy="332881"/>
            <a:chOff x="6239925" y="2032450"/>
            <a:chExt cx="472775" cy="472775"/>
          </a:xfrm>
        </p:grpSpPr>
        <p:sp>
          <p:nvSpPr>
            <p:cNvPr id="7482" name="Google Shape;7482;p51"/>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3" name="Google Shape;7483;p51"/>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4" name="Google Shape;7484;p51"/>
          <p:cNvGrpSpPr/>
          <p:nvPr/>
        </p:nvGrpSpPr>
        <p:grpSpPr>
          <a:xfrm>
            <a:off x="5035233" y="2364092"/>
            <a:ext cx="334641" cy="185425"/>
            <a:chOff x="903075" y="2730000"/>
            <a:chExt cx="475275" cy="263350"/>
          </a:xfrm>
        </p:grpSpPr>
        <p:sp>
          <p:nvSpPr>
            <p:cNvPr id="7485" name="Google Shape;7485;p51"/>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6" name="Google Shape;7486;p51"/>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7" name="Google Shape;7487;p51"/>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8" name="Google Shape;7488;p51"/>
          <p:cNvGrpSpPr/>
          <p:nvPr/>
        </p:nvGrpSpPr>
        <p:grpSpPr>
          <a:xfrm>
            <a:off x="1239624" y="3538814"/>
            <a:ext cx="339253" cy="339253"/>
            <a:chOff x="1492675" y="2027925"/>
            <a:chExt cx="481825" cy="481825"/>
          </a:xfrm>
        </p:grpSpPr>
        <p:sp>
          <p:nvSpPr>
            <p:cNvPr id="7489" name="Google Shape;7489;p51"/>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0" name="Google Shape;7490;p51"/>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1" name="Google Shape;7491;p51"/>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2" name="Google Shape;7492;p51"/>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3" name="Google Shape;7493;p51"/>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4" name="Google Shape;7494;p51"/>
          <p:cNvGrpSpPr/>
          <p:nvPr/>
        </p:nvGrpSpPr>
        <p:grpSpPr>
          <a:xfrm>
            <a:off x="5466000" y="2287178"/>
            <a:ext cx="339253" cy="339253"/>
            <a:chOff x="1492675" y="2620775"/>
            <a:chExt cx="481825" cy="481825"/>
          </a:xfrm>
        </p:grpSpPr>
        <p:sp>
          <p:nvSpPr>
            <p:cNvPr id="7495" name="Google Shape;7495;p51"/>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6" name="Google Shape;7496;p51"/>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97" name="Google Shape;7497;p51"/>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98" name="Google Shape;7498;p51"/>
          <p:cNvGrpSpPr/>
          <p:nvPr/>
        </p:nvGrpSpPr>
        <p:grpSpPr>
          <a:xfrm>
            <a:off x="6289754" y="2303161"/>
            <a:ext cx="333585" cy="307287"/>
            <a:chOff x="2682350" y="2643425"/>
            <a:chExt cx="473775" cy="436425"/>
          </a:xfrm>
        </p:grpSpPr>
        <p:sp>
          <p:nvSpPr>
            <p:cNvPr id="7499" name="Google Shape;7499;p51"/>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0" name="Google Shape;7500;p51"/>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1" name="Google Shape;7501;p51"/>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2" name="Google Shape;7502;p51"/>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3" name="Google Shape;7503;p51"/>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4" name="Google Shape;7504;p51"/>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5" name="Google Shape;7505;p51"/>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06" name="Google Shape;7506;p51"/>
          <p:cNvGrpSpPr/>
          <p:nvPr/>
        </p:nvGrpSpPr>
        <p:grpSpPr>
          <a:xfrm>
            <a:off x="6755243" y="2287178"/>
            <a:ext cx="238531" cy="339253"/>
            <a:chOff x="3342725" y="2620775"/>
            <a:chExt cx="338775" cy="481825"/>
          </a:xfrm>
        </p:grpSpPr>
        <p:sp>
          <p:nvSpPr>
            <p:cNvPr id="7507" name="Google Shape;7507;p51"/>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8" name="Google Shape;7508;p51"/>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9" name="Google Shape;7509;p51"/>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10" name="Google Shape;7510;p51"/>
          <p:cNvGrpSpPr/>
          <p:nvPr/>
        </p:nvGrpSpPr>
        <p:grpSpPr>
          <a:xfrm>
            <a:off x="7148994" y="2287178"/>
            <a:ext cx="278296" cy="339253"/>
            <a:chOff x="3907325" y="2620775"/>
            <a:chExt cx="395250" cy="481825"/>
          </a:xfrm>
        </p:grpSpPr>
        <p:sp>
          <p:nvSpPr>
            <p:cNvPr id="7511" name="Google Shape;7511;p51"/>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2" name="Google Shape;7512;p51"/>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3" name="Google Shape;7513;p51"/>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4" name="Google Shape;7514;p51"/>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15" name="Google Shape;7515;p51"/>
          <p:cNvGrpSpPr/>
          <p:nvPr/>
        </p:nvGrpSpPr>
        <p:grpSpPr>
          <a:xfrm>
            <a:off x="7542181" y="2297783"/>
            <a:ext cx="339253" cy="318042"/>
            <a:chOff x="4456875" y="2635825"/>
            <a:chExt cx="481825" cy="451700"/>
          </a:xfrm>
        </p:grpSpPr>
        <p:sp>
          <p:nvSpPr>
            <p:cNvPr id="7516" name="Google Shape;7516;p51"/>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7" name="Google Shape;7517;p51"/>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8" name="Google Shape;7518;p51"/>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9" name="Google Shape;7519;p51"/>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0" name="Google Shape;7520;p51"/>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1" name="Google Shape;7521;p51"/>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2" name="Google Shape;7522;p51"/>
          <p:cNvGrpSpPr/>
          <p:nvPr/>
        </p:nvGrpSpPr>
        <p:grpSpPr>
          <a:xfrm>
            <a:off x="7967105" y="2297783"/>
            <a:ext cx="339253" cy="318042"/>
            <a:chOff x="5049725" y="2635825"/>
            <a:chExt cx="481825" cy="451700"/>
          </a:xfrm>
        </p:grpSpPr>
        <p:sp>
          <p:nvSpPr>
            <p:cNvPr id="7523" name="Google Shape;7523;p51"/>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4" name="Google Shape;7524;p51"/>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5" name="Google Shape;7525;p51"/>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6" name="Google Shape;7526;p51"/>
          <p:cNvGrpSpPr/>
          <p:nvPr/>
        </p:nvGrpSpPr>
        <p:grpSpPr>
          <a:xfrm>
            <a:off x="2211475" y="3952243"/>
            <a:ext cx="338566" cy="338373"/>
            <a:chOff x="5643000" y="2621375"/>
            <a:chExt cx="480850" cy="480575"/>
          </a:xfrm>
        </p:grpSpPr>
        <p:sp>
          <p:nvSpPr>
            <p:cNvPr id="7527" name="Google Shape;7527;p51"/>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8" name="Google Shape;7528;p51"/>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9" name="Google Shape;7529;p51"/>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0" name="Google Shape;7530;p51"/>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1" name="Google Shape;7531;p51"/>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2" name="Google Shape;7532;p51"/>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3" name="Google Shape;7533;p51"/>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4" name="Google Shape;7534;p51"/>
          <p:cNvGrpSpPr/>
          <p:nvPr/>
        </p:nvGrpSpPr>
        <p:grpSpPr>
          <a:xfrm>
            <a:off x="4032695" y="3951803"/>
            <a:ext cx="339359" cy="339253"/>
            <a:chOff x="6235250" y="2620775"/>
            <a:chExt cx="481975" cy="481825"/>
          </a:xfrm>
        </p:grpSpPr>
        <p:sp>
          <p:nvSpPr>
            <p:cNvPr id="7535" name="Google Shape;7535;p51"/>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6" name="Google Shape;7536;p51"/>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7" name="Google Shape;7537;p51"/>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8" name="Google Shape;7538;p51"/>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9" name="Google Shape;7539;p51"/>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40" name="Google Shape;7540;p51"/>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41" name="Google Shape;7541;p51"/>
          <p:cNvGrpSpPr/>
          <p:nvPr/>
        </p:nvGrpSpPr>
        <p:grpSpPr>
          <a:xfrm>
            <a:off x="5465078" y="2711317"/>
            <a:ext cx="341101" cy="339253"/>
            <a:chOff x="1535000" y="3223325"/>
            <a:chExt cx="484450" cy="481825"/>
          </a:xfrm>
        </p:grpSpPr>
        <p:sp>
          <p:nvSpPr>
            <p:cNvPr id="7542" name="Google Shape;7542;p51"/>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3" name="Google Shape;7543;p51"/>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4" name="Google Shape;7544;p51"/>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45" name="Google Shape;7545;p51"/>
          <p:cNvGrpSpPr/>
          <p:nvPr/>
        </p:nvGrpSpPr>
        <p:grpSpPr>
          <a:xfrm>
            <a:off x="5872645" y="2746618"/>
            <a:ext cx="339253" cy="268649"/>
            <a:chOff x="2085525" y="3263750"/>
            <a:chExt cx="481825" cy="381550"/>
          </a:xfrm>
        </p:grpSpPr>
        <p:sp>
          <p:nvSpPr>
            <p:cNvPr id="7546" name="Google Shape;7546;p51"/>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7" name="Google Shape;7547;p51"/>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48" name="Google Shape;7548;p51"/>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49" name="Google Shape;7549;p51"/>
          <p:cNvGrpSpPr/>
          <p:nvPr/>
        </p:nvGrpSpPr>
        <p:grpSpPr>
          <a:xfrm>
            <a:off x="6704407" y="2711308"/>
            <a:ext cx="340204" cy="339271"/>
            <a:chOff x="3270450" y="3213625"/>
            <a:chExt cx="483175" cy="481850"/>
          </a:xfrm>
        </p:grpSpPr>
        <p:sp>
          <p:nvSpPr>
            <p:cNvPr id="7550" name="Google Shape;7550;p51"/>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1" name="Google Shape;7551;p51"/>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52" name="Google Shape;7552;p51"/>
          <p:cNvGrpSpPr/>
          <p:nvPr/>
        </p:nvGrpSpPr>
        <p:grpSpPr>
          <a:xfrm>
            <a:off x="7203676" y="2711317"/>
            <a:ext cx="168931" cy="339253"/>
            <a:chOff x="3984950" y="3213600"/>
            <a:chExt cx="239925" cy="481825"/>
          </a:xfrm>
        </p:grpSpPr>
        <p:sp>
          <p:nvSpPr>
            <p:cNvPr id="7553" name="Google Shape;7553;p51"/>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4" name="Google Shape;7554;p51"/>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55" name="Google Shape;7555;p51"/>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6" name="Google Shape;7556;p51"/>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57" name="Google Shape;7557;p51"/>
          <p:cNvGrpSpPr/>
          <p:nvPr/>
        </p:nvGrpSpPr>
        <p:grpSpPr>
          <a:xfrm>
            <a:off x="1736111" y="3981487"/>
            <a:ext cx="355218" cy="279880"/>
            <a:chOff x="5629975" y="3255775"/>
            <a:chExt cx="504500" cy="397500"/>
          </a:xfrm>
        </p:grpSpPr>
        <p:sp>
          <p:nvSpPr>
            <p:cNvPr id="7558" name="Google Shape;7558;p51"/>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9" name="Google Shape;7559;p51"/>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0" name="Google Shape;7560;p51"/>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1" name="Google Shape;7561;p51"/>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2" name="Google Shape;7562;p51"/>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63" name="Google Shape;7563;p51"/>
          <p:cNvGrpSpPr/>
          <p:nvPr/>
        </p:nvGrpSpPr>
        <p:grpSpPr>
          <a:xfrm>
            <a:off x="3572294" y="3981593"/>
            <a:ext cx="340256" cy="279669"/>
            <a:chOff x="6234950" y="3255925"/>
            <a:chExt cx="483250" cy="397200"/>
          </a:xfrm>
        </p:grpSpPr>
        <p:sp>
          <p:nvSpPr>
            <p:cNvPr id="7564" name="Google Shape;7564;p51"/>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5" name="Google Shape;7565;p51"/>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6" name="Google Shape;7566;p51"/>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7" name="Google Shape;7567;p51"/>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8" name="Google Shape;7568;p51"/>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9" name="Google Shape;7569;p51"/>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0" name="Google Shape;7570;p51"/>
          <p:cNvGrpSpPr/>
          <p:nvPr/>
        </p:nvGrpSpPr>
        <p:grpSpPr>
          <a:xfrm>
            <a:off x="5043532" y="3125970"/>
            <a:ext cx="318042" cy="339253"/>
            <a:chOff x="914900" y="3806450"/>
            <a:chExt cx="451700" cy="481825"/>
          </a:xfrm>
        </p:grpSpPr>
        <p:sp>
          <p:nvSpPr>
            <p:cNvPr id="7571" name="Google Shape;7571;p51"/>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2" name="Google Shape;7572;p51"/>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3" name="Google Shape;7573;p51"/>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4" name="Google Shape;7574;p51"/>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5" name="Google Shape;7575;p51"/>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6" name="Google Shape;7576;p51"/>
          <p:cNvGrpSpPr/>
          <p:nvPr/>
        </p:nvGrpSpPr>
        <p:grpSpPr>
          <a:xfrm>
            <a:off x="5462454" y="3125785"/>
            <a:ext cx="346347" cy="339623"/>
            <a:chOff x="1490050" y="3805975"/>
            <a:chExt cx="491900" cy="482350"/>
          </a:xfrm>
        </p:grpSpPr>
        <p:sp>
          <p:nvSpPr>
            <p:cNvPr id="7577" name="Google Shape;7577;p51"/>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8" name="Google Shape;7578;p51"/>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9" name="Google Shape;7579;p51"/>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0" name="Google Shape;7580;p51"/>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81" name="Google Shape;7581;p51"/>
          <p:cNvGrpSpPr/>
          <p:nvPr/>
        </p:nvGrpSpPr>
        <p:grpSpPr>
          <a:xfrm>
            <a:off x="5886322" y="3125970"/>
            <a:ext cx="311899" cy="339253"/>
            <a:chOff x="2104275" y="3806450"/>
            <a:chExt cx="442975" cy="481825"/>
          </a:xfrm>
        </p:grpSpPr>
        <p:sp>
          <p:nvSpPr>
            <p:cNvPr id="7582" name="Google Shape;7582;p51"/>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3" name="Google Shape;7583;p51"/>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84" name="Google Shape;7584;p51"/>
          <p:cNvGrpSpPr/>
          <p:nvPr/>
        </p:nvGrpSpPr>
        <p:grpSpPr>
          <a:xfrm>
            <a:off x="6309839" y="3125970"/>
            <a:ext cx="293416" cy="339253"/>
            <a:chOff x="2710875" y="3806450"/>
            <a:chExt cx="416725" cy="481825"/>
          </a:xfrm>
        </p:grpSpPr>
        <p:sp>
          <p:nvSpPr>
            <p:cNvPr id="7585" name="Google Shape;7585;p51"/>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6" name="Google Shape;7586;p51"/>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87" name="Google Shape;7587;p51"/>
          <p:cNvGrpSpPr/>
          <p:nvPr/>
        </p:nvGrpSpPr>
        <p:grpSpPr>
          <a:xfrm>
            <a:off x="6704883" y="3166412"/>
            <a:ext cx="339253" cy="258369"/>
            <a:chOff x="3271200" y="3863875"/>
            <a:chExt cx="481825" cy="366950"/>
          </a:xfrm>
        </p:grpSpPr>
        <p:sp>
          <p:nvSpPr>
            <p:cNvPr id="7588" name="Google Shape;7588;p51"/>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9" name="Google Shape;7589;p51"/>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0" name="Google Shape;7590;p51"/>
          <p:cNvGrpSpPr/>
          <p:nvPr/>
        </p:nvGrpSpPr>
        <p:grpSpPr>
          <a:xfrm>
            <a:off x="7140377" y="3126199"/>
            <a:ext cx="295528" cy="338795"/>
            <a:chOff x="3895050" y="3806775"/>
            <a:chExt cx="419725" cy="481175"/>
          </a:xfrm>
        </p:grpSpPr>
        <p:sp>
          <p:nvSpPr>
            <p:cNvPr id="7591" name="Google Shape;7591;p51"/>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2" name="Google Shape;7592;p51"/>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3" name="Google Shape;7593;p51"/>
          <p:cNvGrpSpPr/>
          <p:nvPr/>
        </p:nvGrpSpPr>
        <p:grpSpPr>
          <a:xfrm>
            <a:off x="7543659" y="3125979"/>
            <a:ext cx="336296" cy="339235"/>
            <a:chOff x="4464775" y="3806475"/>
            <a:chExt cx="477625" cy="481800"/>
          </a:xfrm>
        </p:grpSpPr>
        <p:sp>
          <p:nvSpPr>
            <p:cNvPr id="7594" name="Google Shape;7594;p51"/>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5" name="Google Shape;7595;p51"/>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6" name="Google Shape;7596;p51"/>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7" name="Google Shape;7597;p51"/>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8" name="Google Shape;7598;p51"/>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9" name="Google Shape;7599;p51"/>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00" name="Google Shape;7600;p51"/>
          <p:cNvGrpSpPr/>
          <p:nvPr/>
        </p:nvGrpSpPr>
        <p:grpSpPr>
          <a:xfrm>
            <a:off x="7967105" y="3125970"/>
            <a:ext cx="339253" cy="339253"/>
            <a:chOff x="5049725" y="3806450"/>
            <a:chExt cx="481825" cy="481825"/>
          </a:xfrm>
        </p:grpSpPr>
        <p:sp>
          <p:nvSpPr>
            <p:cNvPr id="7601" name="Google Shape;7601;p51"/>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2" name="Google Shape;7602;p51"/>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3" name="Google Shape;7603;p51"/>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04" name="Google Shape;7604;p51"/>
          <p:cNvGrpSpPr/>
          <p:nvPr/>
        </p:nvGrpSpPr>
        <p:grpSpPr>
          <a:xfrm>
            <a:off x="1276714" y="3951798"/>
            <a:ext cx="339253" cy="339253"/>
            <a:chOff x="5651375" y="3806450"/>
            <a:chExt cx="481825" cy="481825"/>
          </a:xfrm>
        </p:grpSpPr>
        <p:sp>
          <p:nvSpPr>
            <p:cNvPr id="7605" name="Google Shape;7605;p51"/>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6" name="Google Shape;7606;p51"/>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7" name="Google Shape;7607;p51"/>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8" name="Google Shape;7608;p51"/>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09" name="Google Shape;7609;p51"/>
          <p:cNvGrpSpPr/>
          <p:nvPr/>
        </p:nvGrpSpPr>
        <p:grpSpPr>
          <a:xfrm>
            <a:off x="3153646" y="3953787"/>
            <a:ext cx="298503" cy="335275"/>
            <a:chOff x="6264300" y="3809300"/>
            <a:chExt cx="423950" cy="476175"/>
          </a:xfrm>
        </p:grpSpPr>
        <p:sp>
          <p:nvSpPr>
            <p:cNvPr id="7610" name="Google Shape;7610;p51"/>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1" name="Google Shape;7611;p51"/>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2" name="Google Shape;7612;p51"/>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13" name="Google Shape;7613;p51"/>
          <p:cNvGrpSpPr/>
          <p:nvPr/>
        </p:nvGrpSpPr>
        <p:grpSpPr>
          <a:xfrm>
            <a:off x="5032267" y="3538881"/>
            <a:ext cx="340573" cy="339271"/>
            <a:chOff x="898875" y="4399275"/>
            <a:chExt cx="483700" cy="481850"/>
          </a:xfrm>
        </p:grpSpPr>
        <p:sp>
          <p:nvSpPr>
            <p:cNvPr id="7614" name="Google Shape;7614;p51"/>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5" name="Google Shape;7615;p51"/>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6" name="Google Shape;7616;p51"/>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7" name="Google Shape;7617;p51"/>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8" name="Google Shape;7618;p51"/>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9" name="Google Shape;7619;p51"/>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0" name="Google Shape;7620;p51"/>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1" name="Google Shape;7621;p51"/>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22" name="Google Shape;7622;p51"/>
          <p:cNvGrpSpPr/>
          <p:nvPr/>
        </p:nvGrpSpPr>
        <p:grpSpPr>
          <a:xfrm>
            <a:off x="5466000" y="3554133"/>
            <a:ext cx="339253" cy="308765"/>
            <a:chOff x="1492675" y="4420975"/>
            <a:chExt cx="481825" cy="438525"/>
          </a:xfrm>
        </p:grpSpPr>
        <p:sp>
          <p:nvSpPr>
            <p:cNvPr id="7623" name="Google Shape;7623;p51"/>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4" name="Google Shape;7624;p51"/>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5" name="Google Shape;7625;p51"/>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6" name="Google Shape;7626;p51"/>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7" name="Google Shape;7627;p51"/>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28" name="Google Shape;7628;p51"/>
          <p:cNvGrpSpPr/>
          <p:nvPr/>
        </p:nvGrpSpPr>
        <p:grpSpPr>
          <a:xfrm>
            <a:off x="5870982" y="3539558"/>
            <a:ext cx="342580" cy="337915"/>
            <a:chOff x="2084100" y="4400250"/>
            <a:chExt cx="486550" cy="479925"/>
          </a:xfrm>
        </p:grpSpPr>
        <p:sp>
          <p:nvSpPr>
            <p:cNvPr id="7629" name="Google Shape;7629;p51"/>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0" name="Google Shape;7630;p51"/>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1" name="Google Shape;7631;p51"/>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2" name="Google Shape;7632;p51"/>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3" name="Google Shape;7633;p51"/>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4" name="Google Shape;7634;p51"/>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5" name="Google Shape;7635;p51"/>
          <p:cNvGrpSpPr/>
          <p:nvPr/>
        </p:nvGrpSpPr>
        <p:grpSpPr>
          <a:xfrm>
            <a:off x="6307462" y="3538907"/>
            <a:ext cx="298169" cy="339218"/>
            <a:chOff x="2707950" y="4399325"/>
            <a:chExt cx="423475" cy="481775"/>
          </a:xfrm>
        </p:grpSpPr>
        <p:sp>
          <p:nvSpPr>
            <p:cNvPr id="7636" name="Google Shape;7636;p51"/>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7" name="Google Shape;7637;p51"/>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8" name="Google Shape;7638;p51"/>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9" name="Google Shape;7639;p51"/>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0" name="Google Shape;7640;p51"/>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1" name="Google Shape;7641;p51"/>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2" name="Google Shape;7642;p51"/>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3" name="Google Shape;7643;p51"/>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4" name="Google Shape;7644;p51"/>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5" name="Google Shape;7645;p51"/>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6" name="Google Shape;7646;p51"/>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7" name="Google Shape;7647;p51"/>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48" name="Google Shape;7648;p51"/>
          <p:cNvGrpSpPr/>
          <p:nvPr/>
        </p:nvGrpSpPr>
        <p:grpSpPr>
          <a:xfrm>
            <a:off x="6736981" y="3538881"/>
            <a:ext cx="275057" cy="339271"/>
            <a:chOff x="3330525" y="4399275"/>
            <a:chExt cx="390650" cy="481850"/>
          </a:xfrm>
        </p:grpSpPr>
        <p:sp>
          <p:nvSpPr>
            <p:cNvPr id="7649" name="Google Shape;7649;p51"/>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0" name="Google Shape;7650;p51"/>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1" name="Google Shape;7651;p51"/>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2" name="Google Shape;7652;p51"/>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3" name="Google Shape;7653;p51"/>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4" name="Google Shape;7654;p51"/>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5" name="Google Shape;7655;p51"/>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56" name="Google Shape;7656;p51"/>
          <p:cNvGrpSpPr/>
          <p:nvPr/>
        </p:nvGrpSpPr>
        <p:grpSpPr>
          <a:xfrm>
            <a:off x="7161510" y="3538890"/>
            <a:ext cx="253265" cy="339253"/>
            <a:chOff x="3938800" y="4399275"/>
            <a:chExt cx="359700" cy="481825"/>
          </a:xfrm>
        </p:grpSpPr>
        <p:sp>
          <p:nvSpPr>
            <p:cNvPr id="7657" name="Google Shape;7657;p51"/>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8" name="Google Shape;7658;p51"/>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9" name="Google Shape;7659;p51"/>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0" name="Google Shape;7660;p51"/>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1" name="Google Shape;7661;p51"/>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2" name="Google Shape;7662;p51"/>
          <p:cNvGrpSpPr/>
          <p:nvPr/>
        </p:nvGrpSpPr>
        <p:grpSpPr>
          <a:xfrm>
            <a:off x="7632288" y="3538890"/>
            <a:ext cx="159039" cy="339253"/>
            <a:chOff x="4584850" y="4399275"/>
            <a:chExt cx="225875" cy="481825"/>
          </a:xfrm>
        </p:grpSpPr>
        <p:sp>
          <p:nvSpPr>
            <p:cNvPr id="7663" name="Google Shape;7663;p51"/>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4" name="Google Shape;7664;p51"/>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65" name="Google Shape;7665;p51"/>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66" name="Google Shape;7666;p51"/>
          <p:cNvGrpSpPr/>
          <p:nvPr/>
        </p:nvGrpSpPr>
        <p:grpSpPr>
          <a:xfrm>
            <a:off x="817316" y="3951795"/>
            <a:ext cx="339253" cy="339253"/>
            <a:chOff x="5642550" y="4399275"/>
            <a:chExt cx="481825" cy="481825"/>
          </a:xfrm>
        </p:grpSpPr>
        <p:sp>
          <p:nvSpPr>
            <p:cNvPr id="7667" name="Google Shape;7667;p51"/>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8" name="Google Shape;7668;p51"/>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9" name="Google Shape;7669;p51"/>
          <p:cNvGrpSpPr/>
          <p:nvPr/>
        </p:nvGrpSpPr>
        <p:grpSpPr>
          <a:xfrm>
            <a:off x="2670186" y="3963703"/>
            <a:ext cx="363316" cy="315437"/>
            <a:chOff x="6218300" y="4416175"/>
            <a:chExt cx="516000" cy="448000"/>
          </a:xfrm>
        </p:grpSpPr>
        <p:sp>
          <p:nvSpPr>
            <p:cNvPr id="7670" name="Google Shape;7670;p51"/>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1" name="Google Shape;7671;p51"/>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2" name="Google Shape;7672;p51"/>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3" name="Google Shape;7673;p51"/>
          <p:cNvGrpSpPr/>
          <p:nvPr/>
        </p:nvGrpSpPr>
        <p:grpSpPr>
          <a:xfrm>
            <a:off x="5870391" y="3951792"/>
            <a:ext cx="339253" cy="339253"/>
            <a:chOff x="899850" y="4992125"/>
            <a:chExt cx="481825" cy="481825"/>
          </a:xfrm>
        </p:grpSpPr>
        <p:sp>
          <p:nvSpPr>
            <p:cNvPr id="7674" name="Google Shape;7674;p51"/>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5" name="Google Shape;7675;p51"/>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6" name="Google Shape;7676;p51"/>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7" name="Google Shape;7677;p51"/>
          <p:cNvGrpSpPr/>
          <p:nvPr/>
        </p:nvGrpSpPr>
        <p:grpSpPr>
          <a:xfrm>
            <a:off x="5410993" y="3951792"/>
            <a:ext cx="339253" cy="339253"/>
            <a:chOff x="1492675" y="4992125"/>
            <a:chExt cx="481825" cy="481825"/>
          </a:xfrm>
        </p:grpSpPr>
        <p:sp>
          <p:nvSpPr>
            <p:cNvPr id="7678" name="Google Shape;7678;p51"/>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9" name="Google Shape;7679;p51"/>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0" name="Google Shape;7680;p51"/>
          <p:cNvGrpSpPr/>
          <p:nvPr/>
        </p:nvGrpSpPr>
        <p:grpSpPr>
          <a:xfrm>
            <a:off x="4951595" y="3951792"/>
            <a:ext cx="339253" cy="339253"/>
            <a:chOff x="2085525" y="4992125"/>
            <a:chExt cx="481825" cy="481825"/>
          </a:xfrm>
        </p:grpSpPr>
        <p:sp>
          <p:nvSpPr>
            <p:cNvPr id="7681" name="Google Shape;7681;p51"/>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2" name="Google Shape;7682;p51"/>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3" name="Google Shape;7683;p51"/>
          <p:cNvGrpSpPr/>
          <p:nvPr/>
        </p:nvGrpSpPr>
        <p:grpSpPr>
          <a:xfrm>
            <a:off x="6789344" y="3951792"/>
            <a:ext cx="339253" cy="339253"/>
            <a:chOff x="2678350" y="4992125"/>
            <a:chExt cx="481825" cy="481825"/>
          </a:xfrm>
        </p:grpSpPr>
        <p:sp>
          <p:nvSpPr>
            <p:cNvPr id="7684" name="Google Shape;7684;p51"/>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5" name="Google Shape;7685;p51"/>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6" name="Google Shape;7686;p51"/>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7" name="Google Shape;7687;p51"/>
          <p:cNvGrpSpPr/>
          <p:nvPr/>
        </p:nvGrpSpPr>
        <p:grpSpPr>
          <a:xfrm>
            <a:off x="4492198" y="3951792"/>
            <a:ext cx="339253" cy="339253"/>
            <a:chOff x="3271200" y="4992125"/>
            <a:chExt cx="481825" cy="481825"/>
          </a:xfrm>
        </p:grpSpPr>
        <p:sp>
          <p:nvSpPr>
            <p:cNvPr id="7688" name="Google Shape;7688;p51"/>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9" name="Google Shape;7689;p51"/>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0" name="Google Shape;7690;p51"/>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1" name="Google Shape;7691;p51"/>
          <p:cNvGrpSpPr/>
          <p:nvPr/>
        </p:nvGrpSpPr>
        <p:grpSpPr>
          <a:xfrm>
            <a:off x="6329788" y="3952813"/>
            <a:ext cx="339411" cy="337211"/>
            <a:chOff x="5049575" y="4993600"/>
            <a:chExt cx="482050" cy="478925"/>
          </a:xfrm>
        </p:grpSpPr>
        <p:sp>
          <p:nvSpPr>
            <p:cNvPr id="7692" name="Google Shape;7692;p51"/>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3" name="Google Shape;7693;p51"/>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4" name="Google Shape;7694;p51"/>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5" name="Google Shape;7695;p51"/>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96" name="Google Shape;7696;p51"/>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7697" name="Google Shape;7697;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7698" name="Google Shape;7698;p51"/>
          <p:cNvGrpSpPr/>
          <p:nvPr/>
        </p:nvGrpSpPr>
        <p:grpSpPr>
          <a:xfrm>
            <a:off x="7248742" y="3975375"/>
            <a:ext cx="195300" cy="343772"/>
            <a:chOff x="3999225" y="4364775"/>
            <a:chExt cx="195300" cy="343772"/>
          </a:xfrm>
        </p:grpSpPr>
        <p:grpSp>
          <p:nvGrpSpPr>
            <p:cNvPr id="7699" name="Google Shape;7699;p51"/>
            <p:cNvGrpSpPr/>
            <p:nvPr/>
          </p:nvGrpSpPr>
          <p:grpSpPr>
            <a:xfrm>
              <a:off x="4048568" y="4562577"/>
              <a:ext cx="97317" cy="145970"/>
              <a:chOff x="1529575" y="2222650"/>
              <a:chExt cx="203125" cy="304675"/>
            </a:xfrm>
          </p:grpSpPr>
          <p:sp>
            <p:nvSpPr>
              <p:cNvPr id="7700" name="Google Shape;7700;p51"/>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1"/>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51"/>
            <p:cNvGrpSpPr/>
            <p:nvPr/>
          </p:nvGrpSpPr>
          <p:grpSpPr>
            <a:xfrm>
              <a:off x="3999225" y="4364775"/>
              <a:ext cx="195300" cy="195300"/>
              <a:chOff x="3999225" y="4364775"/>
              <a:chExt cx="195300" cy="195300"/>
            </a:xfrm>
          </p:grpSpPr>
          <p:sp>
            <p:nvSpPr>
              <p:cNvPr id="7703" name="Google Shape;7703;p51"/>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1"/>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5" name="Google Shape;7705;p51"/>
          <p:cNvGrpSpPr/>
          <p:nvPr/>
        </p:nvGrpSpPr>
        <p:grpSpPr>
          <a:xfrm>
            <a:off x="7564186" y="3991627"/>
            <a:ext cx="277088" cy="259611"/>
            <a:chOff x="4335888" y="4398114"/>
            <a:chExt cx="277088" cy="259611"/>
          </a:xfrm>
        </p:grpSpPr>
        <p:grpSp>
          <p:nvGrpSpPr>
            <p:cNvPr id="7706" name="Google Shape;7706;p51"/>
            <p:cNvGrpSpPr/>
            <p:nvPr/>
          </p:nvGrpSpPr>
          <p:grpSpPr>
            <a:xfrm>
              <a:off x="4335888" y="4462425"/>
              <a:ext cx="195300" cy="195300"/>
              <a:chOff x="4335888" y="4462425"/>
              <a:chExt cx="195300" cy="195300"/>
            </a:xfrm>
          </p:grpSpPr>
          <p:sp>
            <p:nvSpPr>
              <p:cNvPr id="7707" name="Google Shape;7707;p51"/>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1"/>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51"/>
            <p:cNvGrpSpPr/>
            <p:nvPr/>
          </p:nvGrpSpPr>
          <p:grpSpPr>
            <a:xfrm>
              <a:off x="4509813" y="4398114"/>
              <a:ext cx="103162" cy="103198"/>
              <a:chOff x="2277975" y="2021700"/>
              <a:chExt cx="215325" cy="215400"/>
            </a:xfrm>
          </p:grpSpPr>
          <p:sp>
            <p:nvSpPr>
              <p:cNvPr id="7710" name="Google Shape;7710;p51"/>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2" name="Google Shape;7712;p51"/>
          <p:cNvGrpSpPr/>
          <p:nvPr/>
        </p:nvGrpSpPr>
        <p:grpSpPr>
          <a:xfrm>
            <a:off x="7961419" y="4049613"/>
            <a:ext cx="392275" cy="195300"/>
            <a:chOff x="4752588" y="4440200"/>
            <a:chExt cx="392275" cy="195300"/>
          </a:xfrm>
        </p:grpSpPr>
        <p:grpSp>
          <p:nvGrpSpPr>
            <p:cNvPr id="7713" name="Google Shape;7713;p51"/>
            <p:cNvGrpSpPr/>
            <p:nvPr/>
          </p:nvGrpSpPr>
          <p:grpSpPr>
            <a:xfrm>
              <a:off x="4950384" y="4469728"/>
              <a:ext cx="194479" cy="136244"/>
              <a:chOff x="3163375" y="2175125"/>
              <a:chExt cx="405925" cy="284375"/>
            </a:xfrm>
          </p:grpSpPr>
          <p:sp>
            <p:nvSpPr>
              <p:cNvPr id="7714" name="Google Shape;7714;p51"/>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1"/>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51"/>
            <p:cNvGrpSpPr/>
            <p:nvPr/>
          </p:nvGrpSpPr>
          <p:grpSpPr>
            <a:xfrm>
              <a:off x="4752588" y="4440200"/>
              <a:ext cx="195300" cy="195300"/>
              <a:chOff x="4335888" y="4462425"/>
              <a:chExt cx="195300" cy="195300"/>
            </a:xfrm>
          </p:grpSpPr>
          <p:sp>
            <p:nvSpPr>
              <p:cNvPr id="7718" name="Google Shape;7718;p51"/>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1"/>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23" name="Shape 7723"/>
        <p:cNvGrpSpPr/>
        <p:nvPr/>
      </p:nvGrpSpPr>
      <p:grpSpPr>
        <a:xfrm>
          <a:off x="0" y="0"/>
          <a:ext cx="0" cy="0"/>
          <a:chOff x="0" y="0"/>
          <a:chExt cx="0" cy="0"/>
        </a:xfrm>
      </p:grpSpPr>
      <p:grpSp>
        <p:nvGrpSpPr>
          <p:cNvPr id="7724" name="Google Shape;7724;p52"/>
          <p:cNvGrpSpPr/>
          <p:nvPr/>
        </p:nvGrpSpPr>
        <p:grpSpPr>
          <a:xfrm>
            <a:off x="856199" y="1311179"/>
            <a:ext cx="322099" cy="370529"/>
            <a:chOff x="-42971725" y="3217825"/>
            <a:chExt cx="275675" cy="317125"/>
          </a:xfrm>
        </p:grpSpPr>
        <p:sp>
          <p:nvSpPr>
            <p:cNvPr id="7725" name="Google Shape;7725;p52"/>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2"/>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2"/>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52"/>
          <p:cNvGrpSpPr/>
          <p:nvPr/>
        </p:nvGrpSpPr>
        <p:grpSpPr>
          <a:xfrm>
            <a:off x="828113" y="1779835"/>
            <a:ext cx="378270" cy="337551"/>
            <a:chOff x="-42996150" y="3612600"/>
            <a:chExt cx="323750" cy="288900"/>
          </a:xfrm>
        </p:grpSpPr>
        <p:sp>
          <p:nvSpPr>
            <p:cNvPr id="7729" name="Google Shape;7729;p52"/>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2"/>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2"/>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52"/>
          <p:cNvGrpSpPr/>
          <p:nvPr/>
        </p:nvGrpSpPr>
        <p:grpSpPr>
          <a:xfrm>
            <a:off x="830874" y="2189205"/>
            <a:ext cx="372749" cy="370909"/>
            <a:chOff x="-42994575" y="3950300"/>
            <a:chExt cx="319025" cy="317450"/>
          </a:xfrm>
        </p:grpSpPr>
        <p:sp>
          <p:nvSpPr>
            <p:cNvPr id="7733" name="Google Shape;7733;p52"/>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2"/>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2"/>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52"/>
          <p:cNvGrpSpPr/>
          <p:nvPr/>
        </p:nvGrpSpPr>
        <p:grpSpPr>
          <a:xfrm>
            <a:off x="2984269" y="1336037"/>
            <a:ext cx="371785" cy="370879"/>
            <a:chOff x="-41111350" y="3239100"/>
            <a:chExt cx="318200" cy="317425"/>
          </a:xfrm>
        </p:grpSpPr>
        <p:sp>
          <p:nvSpPr>
            <p:cNvPr id="7737" name="Google Shape;7737;p52"/>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2"/>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2"/>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2"/>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52"/>
          <p:cNvGrpSpPr/>
          <p:nvPr/>
        </p:nvGrpSpPr>
        <p:grpSpPr>
          <a:xfrm>
            <a:off x="2980588" y="1771568"/>
            <a:ext cx="379146" cy="370967"/>
            <a:chOff x="-41117650" y="3605525"/>
            <a:chExt cx="324500" cy="317500"/>
          </a:xfrm>
        </p:grpSpPr>
        <p:sp>
          <p:nvSpPr>
            <p:cNvPr id="7742" name="Google Shape;7742;p52"/>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2"/>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2"/>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5" name="Google Shape;7745;p52"/>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6" name="Google Shape;7746;p52"/>
          <p:cNvGrpSpPr/>
          <p:nvPr/>
        </p:nvGrpSpPr>
        <p:grpSpPr>
          <a:xfrm>
            <a:off x="1806843" y="2663092"/>
            <a:ext cx="216271" cy="371814"/>
            <a:chOff x="-39205300" y="3220175"/>
            <a:chExt cx="185100" cy="318225"/>
          </a:xfrm>
        </p:grpSpPr>
        <p:sp>
          <p:nvSpPr>
            <p:cNvPr id="7747" name="Google Shape;7747;p52"/>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2"/>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52"/>
          <p:cNvGrpSpPr/>
          <p:nvPr/>
        </p:nvGrpSpPr>
        <p:grpSpPr>
          <a:xfrm>
            <a:off x="1772370" y="3123163"/>
            <a:ext cx="300016" cy="369273"/>
            <a:chOff x="-39248625" y="3588600"/>
            <a:chExt cx="256775" cy="316050"/>
          </a:xfrm>
        </p:grpSpPr>
        <p:sp>
          <p:nvSpPr>
            <p:cNvPr id="7750" name="Google Shape;7750;p52"/>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2" name="Google Shape;7752;p52"/>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2"/>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4" name="Google Shape;7754;p52"/>
          <p:cNvGrpSpPr/>
          <p:nvPr/>
        </p:nvGrpSpPr>
        <p:grpSpPr>
          <a:xfrm>
            <a:off x="1223084" y="1311179"/>
            <a:ext cx="429504" cy="370879"/>
            <a:chOff x="-42651700" y="3217825"/>
            <a:chExt cx="367600" cy="317425"/>
          </a:xfrm>
        </p:grpSpPr>
        <p:sp>
          <p:nvSpPr>
            <p:cNvPr id="7755" name="Google Shape;7755;p52"/>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52"/>
          <p:cNvGrpSpPr/>
          <p:nvPr/>
        </p:nvGrpSpPr>
        <p:grpSpPr>
          <a:xfrm>
            <a:off x="1258516" y="1750829"/>
            <a:ext cx="358640" cy="363226"/>
            <a:chOff x="-42617300" y="3587775"/>
            <a:chExt cx="306950" cy="310875"/>
          </a:xfrm>
        </p:grpSpPr>
        <p:sp>
          <p:nvSpPr>
            <p:cNvPr id="7760" name="Google Shape;7760;p52"/>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2" name="Google Shape;7762;p52"/>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3" name="Google Shape;7763;p52"/>
          <p:cNvGrpSpPr/>
          <p:nvPr/>
        </p:nvGrpSpPr>
        <p:grpSpPr>
          <a:xfrm>
            <a:off x="3430343" y="1335569"/>
            <a:ext cx="376926" cy="370324"/>
            <a:chOff x="-40748275" y="3238700"/>
            <a:chExt cx="322600" cy="316950"/>
          </a:xfrm>
        </p:grpSpPr>
        <p:sp>
          <p:nvSpPr>
            <p:cNvPr id="7764" name="Google Shape;7764;p52"/>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2"/>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2"/>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2"/>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52"/>
          <p:cNvGrpSpPr/>
          <p:nvPr/>
        </p:nvGrpSpPr>
        <p:grpSpPr>
          <a:xfrm>
            <a:off x="3432899" y="1803553"/>
            <a:ext cx="371814" cy="338690"/>
            <a:chOff x="-40745125" y="3632900"/>
            <a:chExt cx="318225" cy="289875"/>
          </a:xfrm>
        </p:grpSpPr>
        <p:sp>
          <p:nvSpPr>
            <p:cNvPr id="7771" name="Google Shape;7771;p52"/>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2"/>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2"/>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2"/>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52"/>
          <p:cNvGrpSpPr/>
          <p:nvPr/>
        </p:nvGrpSpPr>
        <p:grpSpPr>
          <a:xfrm>
            <a:off x="3437047" y="2214764"/>
            <a:ext cx="363518" cy="370178"/>
            <a:chOff x="-40742750" y="3972175"/>
            <a:chExt cx="311125" cy="316825"/>
          </a:xfrm>
        </p:grpSpPr>
        <p:sp>
          <p:nvSpPr>
            <p:cNvPr id="7779" name="Google Shape;7779;p52"/>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2"/>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52"/>
          <p:cNvGrpSpPr/>
          <p:nvPr/>
        </p:nvGrpSpPr>
        <p:grpSpPr>
          <a:xfrm>
            <a:off x="2219708" y="2664932"/>
            <a:ext cx="266892" cy="369974"/>
            <a:chOff x="-38860325" y="3221750"/>
            <a:chExt cx="228425" cy="316650"/>
          </a:xfrm>
        </p:grpSpPr>
        <p:sp>
          <p:nvSpPr>
            <p:cNvPr id="7782" name="Google Shape;7782;p52"/>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2"/>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52"/>
          <p:cNvGrpSpPr/>
          <p:nvPr/>
        </p:nvGrpSpPr>
        <p:grpSpPr>
          <a:xfrm>
            <a:off x="2170515" y="3126989"/>
            <a:ext cx="380081" cy="367111"/>
            <a:chOff x="-38905225" y="3591875"/>
            <a:chExt cx="325300" cy="314200"/>
          </a:xfrm>
        </p:grpSpPr>
        <p:sp>
          <p:nvSpPr>
            <p:cNvPr id="7787" name="Google Shape;7787;p52"/>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0" name="Google Shape;7790;p52"/>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1" name="Google Shape;7791;p52"/>
          <p:cNvGrpSpPr/>
          <p:nvPr/>
        </p:nvGrpSpPr>
        <p:grpSpPr>
          <a:xfrm>
            <a:off x="3977265" y="3112069"/>
            <a:ext cx="290815" cy="369740"/>
            <a:chOff x="-37370925" y="3579105"/>
            <a:chExt cx="248900" cy="316450"/>
          </a:xfrm>
        </p:grpSpPr>
        <p:sp>
          <p:nvSpPr>
            <p:cNvPr id="7792" name="Google Shape;7792;p52"/>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2"/>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4" name="Google Shape;7794;p52"/>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6" name="Google Shape;7796;p52"/>
          <p:cNvGrpSpPr/>
          <p:nvPr/>
        </p:nvGrpSpPr>
        <p:grpSpPr>
          <a:xfrm>
            <a:off x="1670640" y="2190140"/>
            <a:ext cx="371814" cy="369974"/>
            <a:chOff x="-42259725" y="3951100"/>
            <a:chExt cx="318225" cy="316650"/>
          </a:xfrm>
        </p:grpSpPr>
        <p:sp>
          <p:nvSpPr>
            <p:cNvPr id="7797" name="Google Shape;7797;p52"/>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2"/>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52"/>
          <p:cNvGrpSpPr/>
          <p:nvPr/>
        </p:nvGrpSpPr>
        <p:grpSpPr>
          <a:xfrm>
            <a:off x="3869002" y="1369161"/>
            <a:ext cx="370879" cy="337755"/>
            <a:chOff x="-40378075" y="3267450"/>
            <a:chExt cx="317425" cy="289075"/>
          </a:xfrm>
        </p:grpSpPr>
        <p:sp>
          <p:nvSpPr>
            <p:cNvPr id="7800" name="Google Shape;7800;p52"/>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2"/>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2"/>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52"/>
          <p:cNvGrpSpPr/>
          <p:nvPr/>
        </p:nvGrpSpPr>
        <p:grpSpPr>
          <a:xfrm>
            <a:off x="3872668" y="1770429"/>
            <a:ext cx="363548" cy="369974"/>
            <a:chOff x="-40372575" y="3604550"/>
            <a:chExt cx="311150" cy="316650"/>
          </a:xfrm>
        </p:grpSpPr>
        <p:sp>
          <p:nvSpPr>
            <p:cNvPr id="7805" name="Google Shape;7805;p52"/>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2"/>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8" name="Google Shape;7808;p52"/>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9" name="Google Shape;7809;p52"/>
          <p:cNvGrpSpPr/>
          <p:nvPr/>
        </p:nvGrpSpPr>
        <p:grpSpPr>
          <a:xfrm>
            <a:off x="2596617" y="2663092"/>
            <a:ext cx="399038" cy="372165"/>
            <a:chOff x="-38542250" y="3220175"/>
            <a:chExt cx="341525" cy="318525"/>
          </a:xfrm>
        </p:grpSpPr>
        <p:sp>
          <p:nvSpPr>
            <p:cNvPr id="7810" name="Google Shape;7810;p52"/>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2"/>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52"/>
          <p:cNvGrpSpPr/>
          <p:nvPr/>
        </p:nvGrpSpPr>
        <p:grpSpPr>
          <a:xfrm>
            <a:off x="2618549" y="3122462"/>
            <a:ext cx="369974" cy="369068"/>
            <a:chOff x="-38537400" y="3588000"/>
            <a:chExt cx="316650" cy="315875"/>
          </a:xfrm>
        </p:grpSpPr>
        <p:sp>
          <p:nvSpPr>
            <p:cNvPr id="7814" name="Google Shape;7814;p52"/>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2"/>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2"/>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52"/>
          <p:cNvGrpSpPr/>
          <p:nvPr/>
        </p:nvGrpSpPr>
        <p:grpSpPr>
          <a:xfrm>
            <a:off x="2617629" y="3579991"/>
            <a:ext cx="371814" cy="369974"/>
            <a:chOff x="-38538975" y="3954250"/>
            <a:chExt cx="318225" cy="316650"/>
          </a:xfrm>
        </p:grpSpPr>
        <p:sp>
          <p:nvSpPr>
            <p:cNvPr id="7819" name="Google Shape;7819;p52"/>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52"/>
          <p:cNvGrpSpPr/>
          <p:nvPr/>
        </p:nvGrpSpPr>
        <p:grpSpPr>
          <a:xfrm>
            <a:off x="3934941" y="3574918"/>
            <a:ext cx="375465" cy="371814"/>
            <a:chOff x="-37385100" y="3949908"/>
            <a:chExt cx="321350" cy="318225"/>
          </a:xfrm>
        </p:grpSpPr>
        <p:sp>
          <p:nvSpPr>
            <p:cNvPr id="7822" name="Google Shape;7822;p52"/>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2"/>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4" name="Google Shape;7824;p52"/>
          <p:cNvGrpSpPr/>
          <p:nvPr/>
        </p:nvGrpSpPr>
        <p:grpSpPr>
          <a:xfrm>
            <a:off x="2110600" y="1310478"/>
            <a:ext cx="370909" cy="370675"/>
            <a:chOff x="-41895050" y="3217225"/>
            <a:chExt cx="317450" cy="317250"/>
          </a:xfrm>
        </p:grpSpPr>
        <p:sp>
          <p:nvSpPr>
            <p:cNvPr id="7825" name="Google Shape;7825;p52"/>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2"/>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2"/>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2"/>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52"/>
          <p:cNvGrpSpPr/>
          <p:nvPr/>
        </p:nvGrpSpPr>
        <p:grpSpPr>
          <a:xfrm>
            <a:off x="2110148" y="1747412"/>
            <a:ext cx="371814" cy="369974"/>
            <a:chOff x="-41893475" y="3584850"/>
            <a:chExt cx="318225" cy="316650"/>
          </a:xfrm>
        </p:grpSpPr>
        <p:sp>
          <p:nvSpPr>
            <p:cNvPr id="7831" name="Google Shape;7831;p52"/>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5" name="Google Shape;7835;p52"/>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2"/>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7" name="Google Shape;7837;p52"/>
          <p:cNvGrpSpPr/>
          <p:nvPr/>
        </p:nvGrpSpPr>
        <p:grpSpPr>
          <a:xfrm>
            <a:off x="880176" y="3142704"/>
            <a:ext cx="337522" cy="370909"/>
            <a:chOff x="-39998250" y="3605325"/>
            <a:chExt cx="288875" cy="317450"/>
          </a:xfrm>
        </p:grpSpPr>
        <p:sp>
          <p:nvSpPr>
            <p:cNvPr id="7838" name="Google Shape;7838;p52"/>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52"/>
          <p:cNvGrpSpPr/>
          <p:nvPr/>
        </p:nvGrpSpPr>
        <p:grpSpPr>
          <a:xfrm>
            <a:off x="863950" y="3601168"/>
            <a:ext cx="369974" cy="369945"/>
            <a:chOff x="-40011050" y="3972375"/>
            <a:chExt cx="316650" cy="316625"/>
          </a:xfrm>
        </p:grpSpPr>
        <p:sp>
          <p:nvSpPr>
            <p:cNvPr id="7841" name="Google Shape;7841;p52"/>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2"/>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52"/>
          <p:cNvGrpSpPr/>
          <p:nvPr/>
        </p:nvGrpSpPr>
        <p:grpSpPr>
          <a:xfrm>
            <a:off x="3095881" y="2665867"/>
            <a:ext cx="266921" cy="369039"/>
            <a:chOff x="-38129425" y="3222550"/>
            <a:chExt cx="228450" cy="315850"/>
          </a:xfrm>
        </p:grpSpPr>
        <p:sp>
          <p:nvSpPr>
            <p:cNvPr id="7844" name="Google Shape;7844;p52"/>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2"/>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52"/>
          <p:cNvGrpSpPr/>
          <p:nvPr/>
        </p:nvGrpSpPr>
        <p:grpSpPr>
          <a:xfrm>
            <a:off x="3050850" y="3122462"/>
            <a:ext cx="371785" cy="369974"/>
            <a:chOff x="-38172725" y="3588000"/>
            <a:chExt cx="318200" cy="316650"/>
          </a:xfrm>
        </p:grpSpPr>
        <p:sp>
          <p:nvSpPr>
            <p:cNvPr id="7847" name="Google Shape;7847;p52"/>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2"/>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2"/>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52"/>
          <p:cNvGrpSpPr/>
          <p:nvPr/>
        </p:nvGrpSpPr>
        <p:grpSpPr>
          <a:xfrm>
            <a:off x="3126752" y="3580897"/>
            <a:ext cx="219981" cy="369974"/>
            <a:chOff x="-38109725" y="3955025"/>
            <a:chExt cx="188275" cy="316650"/>
          </a:xfrm>
        </p:grpSpPr>
        <p:sp>
          <p:nvSpPr>
            <p:cNvPr id="7856" name="Google Shape;7856;p52"/>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2"/>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8" name="Google Shape;7858;p52"/>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9" name="Google Shape;7859;p52"/>
          <p:cNvGrpSpPr/>
          <p:nvPr/>
        </p:nvGrpSpPr>
        <p:grpSpPr>
          <a:xfrm>
            <a:off x="2542151" y="1312318"/>
            <a:ext cx="373654" cy="369068"/>
            <a:chOff x="-41530375" y="3218800"/>
            <a:chExt cx="319800" cy="315875"/>
          </a:xfrm>
        </p:grpSpPr>
        <p:sp>
          <p:nvSpPr>
            <p:cNvPr id="7860" name="Google Shape;7860;p52"/>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2"/>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52"/>
          <p:cNvGrpSpPr/>
          <p:nvPr/>
        </p:nvGrpSpPr>
        <p:grpSpPr>
          <a:xfrm>
            <a:off x="2544444" y="1827476"/>
            <a:ext cx="369068" cy="289004"/>
            <a:chOff x="-41526450" y="3653375"/>
            <a:chExt cx="315875" cy="247350"/>
          </a:xfrm>
        </p:grpSpPr>
        <p:sp>
          <p:nvSpPr>
            <p:cNvPr id="7863" name="Google Shape;7863;p52"/>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2"/>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52"/>
          <p:cNvGrpSpPr/>
          <p:nvPr/>
        </p:nvGrpSpPr>
        <p:grpSpPr>
          <a:xfrm>
            <a:off x="2545831" y="2190140"/>
            <a:ext cx="366293" cy="369974"/>
            <a:chOff x="-41526450" y="3951100"/>
            <a:chExt cx="313500" cy="316650"/>
          </a:xfrm>
        </p:grpSpPr>
        <p:sp>
          <p:nvSpPr>
            <p:cNvPr id="7866" name="Google Shape;7866;p52"/>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52"/>
          <p:cNvGrpSpPr/>
          <p:nvPr/>
        </p:nvGrpSpPr>
        <p:grpSpPr>
          <a:xfrm>
            <a:off x="1311086" y="2684269"/>
            <a:ext cx="339595" cy="371814"/>
            <a:chOff x="-39625900" y="3238300"/>
            <a:chExt cx="290650" cy="318225"/>
          </a:xfrm>
        </p:grpSpPr>
        <p:sp>
          <p:nvSpPr>
            <p:cNvPr id="7870" name="Google Shape;7870;p52"/>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2" name="Google Shape;7872;p52"/>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3" name="Google Shape;7873;p52"/>
          <p:cNvGrpSpPr/>
          <p:nvPr/>
        </p:nvGrpSpPr>
        <p:grpSpPr>
          <a:xfrm>
            <a:off x="1305137" y="3600730"/>
            <a:ext cx="366293" cy="370441"/>
            <a:chOff x="-39647175" y="3972000"/>
            <a:chExt cx="313500" cy="317050"/>
          </a:xfrm>
        </p:grpSpPr>
        <p:sp>
          <p:nvSpPr>
            <p:cNvPr id="7874" name="Google Shape;7874;p52"/>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2"/>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2"/>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52"/>
          <p:cNvGrpSpPr/>
          <p:nvPr/>
        </p:nvGrpSpPr>
        <p:grpSpPr>
          <a:xfrm>
            <a:off x="3474265" y="2664728"/>
            <a:ext cx="375495" cy="370879"/>
            <a:chOff x="-37808850" y="3221575"/>
            <a:chExt cx="321375" cy="317425"/>
          </a:xfrm>
        </p:grpSpPr>
        <p:sp>
          <p:nvSpPr>
            <p:cNvPr id="7878" name="Google Shape;7878;p52"/>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2"/>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52"/>
          <p:cNvGrpSpPr/>
          <p:nvPr/>
        </p:nvGrpSpPr>
        <p:grpSpPr>
          <a:xfrm>
            <a:off x="3483038" y="3186759"/>
            <a:ext cx="372749" cy="241158"/>
            <a:chOff x="-37806500" y="3643030"/>
            <a:chExt cx="319025" cy="206400"/>
          </a:xfrm>
        </p:grpSpPr>
        <p:sp>
          <p:nvSpPr>
            <p:cNvPr id="7881" name="Google Shape;7881;p52"/>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2"/>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52"/>
          <p:cNvGrpSpPr/>
          <p:nvPr/>
        </p:nvGrpSpPr>
        <p:grpSpPr>
          <a:xfrm>
            <a:off x="3485346" y="3579056"/>
            <a:ext cx="368134" cy="371814"/>
            <a:chOff x="-37804925" y="3953450"/>
            <a:chExt cx="315075" cy="318225"/>
          </a:xfrm>
        </p:grpSpPr>
        <p:sp>
          <p:nvSpPr>
            <p:cNvPr id="7884" name="Google Shape;7884;p5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7" name="Google Shape;7887;p52"/>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8" name="Google Shape;7888;p52"/>
          <p:cNvGrpSpPr/>
          <p:nvPr/>
        </p:nvGrpSpPr>
        <p:grpSpPr>
          <a:xfrm>
            <a:off x="4840364" y="1328538"/>
            <a:ext cx="355663" cy="308725"/>
            <a:chOff x="-28462125" y="3199700"/>
            <a:chExt cx="298550" cy="259150"/>
          </a:xfrm>
        </p:grpSpPr>
        <p:sp>
          <p:nvSpPr>
            <p:cNvPr id="7889" name="Google Shape;7889;p52"/>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52"/>
          <p:cNvGrpSpPr/>
          <p:nvPr/>
        </p:nvGrpSpPr>
        <p:grpSpPr>
          <a:xfrm>
            <a:off x="4841317" y="1763228"/>
            <a:ext cx="353757" cy="352833"/>
            <a:chOff x="-28461325" y="3545475"/>
            <a:chExt cx="296950" cy="296175"/>
          </a:xfrm>
        </p:grpSpPr>
        <p:sp>
          <p:nvSpPr>
            <p:cNvPr id="7893" name="Google Shape;7893;p52"/>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2"/>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2"/>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52"/>
          <p:cNvGrpSpPr/>
          <p:nvPr/>
        </p:nvGrpSpPr>
        <p:grpSpPr>
          <a:xfrm>
            <a:off x="4837550" y="2213272"/>
            <a:ext cx="361292" cy="352803"/>
            <a:chOff x="-28463700" y="3914875"/>
            <a:chExt cx="303275" cy="296150"/>
          </a:xfrm>
        </p:grpSpPr>
        <p:sp>
          <p:nvSpPr>
            <p:cNvPr id="7900" name="Google Shape;7900;p52"/>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52"/>
          <p:cNvGrpSpPr/>
          <p:nvPr/>
        </p:nvGrpSpPr>
        <p:grpSpPr>
          <a:xfrm>
            <a:off x="7072335" y="1369355"/>
            <a:ext cx="351880" cy="227092"/>
            <a:chOff x="-26573400" y="3224125"/>
            <a:chExt cx="295375" cy="190625"/>
          </a:xfrm>
        </p:grpSpPr>
        <p:sp>
          <p:nvSpPr>
            <p:cNvPr id="7903" name="Google Shape;7903;p52"/>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2"/>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52"/>
          <p:cNvGrpSpPr/>
          <p:nvPr/>
        </p:nvGrpSpPr>
        <p:grpSpPr>
          <a:xfrm>
            <a:off x="7072335" y="1763690"/>
            <a:ext cx="351880" cy="351910"/>
            <a:chOff x="-26573400" y="3546250"/>
            <a:chExt cx="295375" cy="295400"/>
          </a:xfrm>
        </p:grpSpPr>
        <p:sp>
          <p:nvSpPr>
            <p:cNvPr id="7906" name="Google Shape;7906;p5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52"/>
          <p:cNvGrpSpPr/>
          <p:nvPr/>
        </p:nvGrpSpPr>
        <p:grpSpPr>
          <a:xfrm>
            <a:off x="7060615" y="2213599"/>
            <a:ext cx="375319" cy="352148"/>
            <a:chOff x="-26583625" y="3917025"/>
            <a:chExt cx="315050" cy="295600"/>
          </a:xfrm>
        </p:grpSpPr>
        <p:sp>
          <p:nvSpPr>
            <p:cNvPr id="7912" name="Google Shape;7912;p52"/>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2"/>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2"/>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6" name="Google Shape;7916;p52"/>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7" name="Google Shape;7917;p52"/>
          <p:cNvGrpSpPr/>
          <p:nvPr/>
        </p:nvGrpSpPr>
        <p:grpSpPr>
          <a:xfrm>
            <a:off x="5759130" y="3172629"/>
            <a:ext cx="289039" cy="352833"/>
            <a:chOff x="-24694925" y="3518700"/>
            <a:chExt cx="242625" cy="296175"/>
          </a:xfrm>
        </p:grpSpPr>
        <p:sp>
          <p:nvSpPr>
            <p:cNvPr id="7918" name="Google Shape;7918;p52"/>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52"/>
          <p:cNvGrpSpPr/>
          <p:nvPr/>
        </p:nvGrpSpPr>
        <p:grpSpPr>
          <a:xfrm>
            <a:off x="5758668" y="3622657"/>
            <a:ext cx="289962" cy="352833"/>
            <a:chOff x="-24709100" y="3888875"/>
            <a:chExt cx="243400" cy="296175"/>
          </a:xfrm>
        </p:grpSpPr>
        <p:sp>
          <p:nvSpPr>
            <p:cNvPr id="7923" name="Google Shape;7923;p52"/>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52"/>
          <p:cNvGrpSpPr/>
          <p:nvPr/>
        </p:nvGrpSpPr>
        <p:grpSpPr>
          <a:xfrm>
            <a:off x="7958668" y="2695320"/>
            <a:ext cx="356556" cy="349557"/>
            <a:chOff x="-22863675" y="3131775"/>
            <a:chExt cx="299300" cy="293425"/>
          </a:xfrm>
        </p:grpSpPr>
        <p:sp>
          <p:nvSpPr>
            <p:cNvPr id="7927" name="Google Shape;7927;p52"/>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2"/>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2"/>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52"/>
          <p:cNvGrpSpPr/>
          <p:nvPr/>
        </p:nvGrpSpPr>
        <p:grpSpPr>
          <a:xfrm>
            <a:off x="5301532" y="1306499"/>
            <a:ext cx="310602" cy="352803"/>
            <a:chOff x="-28069875" y="3175300"/>
            <a:chExt cx="260725" cy="296150"/>
          </a:xfrm>
        </p:grpSpPr>
        <p:sp>
          <p:nvSpPr>
            <p:cNvPr id="7931" name="Google Shape;7931;p52"/>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2"/>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2"/>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0" name="Google Shape;7940;p52"/>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1" name="Google Shape;7941;p52"/>
          <p:cNvGrpSpPr/>
          <p:nvPr/>
        </p:nvGrpSpPr>
        <p:grpSpPr>
          <a:xfrm>
            <a:off x="5342810" y="2213733"/>
            <a:ext cx="228045" cy="351880"/>
            <a:chOff x="-28032075" y="3916450"/>
            <a:chExt cx="191425" cy="295375"/>
          </a:xfrm>
        </p:grpSpPr>
        <p:sp>
          <p:nvSpPr>
            <p:cNvPr id="7942" name="Google Shape;7942;p52"/>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52"/>
          <p:cNvGrpSpPr/>
          <p:nvPr/>
        </p:nvGrpSpPr>
        <p:grpSpPr>
          <a:xfrm>
            <a:off x="7508157" y="1306484"/>
            <a:ext cx="352833" cy="352833"/>
            <a:chOff x="-26201650" y="3176075"/>
            <a:chExt cx="296175" cy="296175"/>
          </a:xfrm>
        </p:grpSpPr>
        <p:sp>
          <p:nvSpPr>
            <p:cNvPr id="7946" name="Google Shape;7946;p52"/>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2"/>
          <p:cNvGrpSpPr/>
          <p:nvPr/>
        </p:nvGrpSpPr>
        <p:grpSpPr>
          <a:xfrm>
            <a:off x="7507680" y="1763705"/>
            <a:ext cx="353786" cy="351880"/>
            <a:chOff x="-26204800" y="3547050"/>
            <a:chExt cx="296975" cy="295375"/>
          </a:xfrm>
        </p:grpSpPr>
        <p:sp>
          <p:nvSpPr>
            <p:cNvPr id="7949" name="Google Shape;7949;p52"/>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2"/>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1" name="Google Shape;7951;p52"/>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2" name="Google Shape;7952;p52"/>
          <p:cNvGrpSpPr/>
          <p:nvPr/>
        </p:nvGrpSpPr>
        <p:grpSpPr>
          <a:xfrm>
            <a:off x="6178935" y="2693683"/>
            <a:ext cx="345328" cy="352833"/>
            <a:chOff x="-24353875" y="3147725"/>
            <a:chExt cx="289875" cy="296175"/>
          </a:xfrm>
        </p:grpSpPr>
        <p:sp>
          <p:nvSpPr>
            <p:cNvPr id="7953" name="Google Shape;7953;p52"/>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2"/>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52"/>
          <p:cNvGrpSpPr/>
          <p:nvPr/>
        </p:nvGrpSpPr>
        <p:grpSpPr>
          <a:xfrm>
            <a:off x="6186917" y="3173090"/>
            <a:ext cx="329365" cy="351910"/>
            <a:chOff x="-24344425" y="3519475"/>
            <a:chExt cx="276475" cy="295400"/>
          </a:xfrm>
        </p:grpSpPr>
        <p:sp>
          <p:nvSpPr>
            <p:cNvPr id="7956" name="Google Shape;7956;p52"/>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52"/>
          <p:cNvGrpSpPr/>
          <p:nvPr/>
        </p:nvGrpSpPr>
        <p:grpSpPr>
          <a:xfrm>
            <a:off x="6176597" y="3625010"/>
            <a:ext cx="350004" cy="348128"/>
            <a:chOff x="-24353075" y="3891250"/>
            <a:chExt cx="293800" cy="292225"/>
          </a:xfrm>
        </p:grpSpPr>
        <p:sp>
          <p:nvSpPr>
            <p:cNvPr id="7959" name="Google Shape;7959;p52"/>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52"/>
          <p:cNvGrpSpPr/>
          <p:nvPr/>
        </p:nvGrpSpPr>
        <p:grpSpPr>
          <a:xfrm>
            <a:off x="7960068" y="3173313"/>
            <a:ext cx="353757" cy="351463"/>
            <a:chOff x="-22845575" y="3504075"/>
            <a:chExt cx="296950" cy="295025"/>
          </a:xfrm>
        </p:grpSpPr>
        <p:sp>
          <p:nvSpPr>
            <p:cNvPr id="7962" name="Google Shape;7962;p52"/>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2"/>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52"/>
          <p:cNvGrpSpPr/>
          <p:nvPr/>
        </p:nvGrpSpPr>
        <p:grpSpPr>
          <a:xfrm>
            <a:off x="5753249" y="1306961"/>
            <a:ext cx="299344" cy="351880"/>
            <a:chOff x="-27691025" y="3175300"/>
            <a:chExt cx="251275" cy="295375"/>
          </a:xfrm>
        </p:grpSpPr>
        <p:sp>
          <p:nvSpPr>
            <p:cNvPr id="7965" name="Google Shape;7965;p52"/>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52"/>
          <p:cNvGrpSpPr/>
          <p:nvPr/>
        </p:nvGrpSpPr>
        <p:grpSpPr>
          <a:xfrm>
            <a:off x="5725566" y="1825637"/>
            <a:ext cx="354710" cy="228015"/>
            <a:chOff x="-27721750" y="3598250"/>
            <a:chExt cx="297750" cy="191400"/>
          </a:xfrm>
        </p:grpSpPr>
        <p:sp>
          <p:nvSpPr>
            <p:cNvPr id="7970" name="Google Shape;7970;p52"/>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52"/>
          <p:cNvGrpSpPr/>
          <p:nvPr/>
        </p:nvGrpSpPr>
        <p:grpSpPr>
          <a:xfrm>
            <a:off x="5726966" y="2219183"/>
            <a:ext cx="351910" cy="340980"/>
            <a:chOff x="-27719400" y="3925600"/>
            <a:chExt cx="295400" cy="286225"/>
          </a:xfrm>
        </p:grpSpPr>
        <p:sp>
          <p:nvSpPr>
            <p:cNvPr id="7973" name="Google Shape;7973;p52"/>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52"/>
          <p:cNvGrpSpPr/>
          <p:nvPr/>
        </p:nvGrpSpPr>
        <p:grpSpPr>
          <a:xfrm>
            <a:off x="7948238" y="1306023"/>
            <a:ext cx="353757" cy="353757"/>
            <a:chOff x="-25834600" y="3176875"/>
            <a:chExt cx="296950" cy="296950"/>
          </a:xfrm>
        </p:grpSpPr>
        <p:sp>
          <p:nvSpPr>
            <p:cNvPr id="7976" name="Google Shape;7976;p52"/>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2"/>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2"/>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52"/>
          <p:cNvGrpSpPr/>
          <p:nvPr/>
        </p:nvGrpSpPr>
        <p:grpSpPr>
          <a:xfrm>
            <a:off x="7948238" y="1774024"/>
            <a:ext cx="353757" cy="331241"/>
            <a:chOff x="-25834600" y="3564375"/>
            <a:chExt cx="296950" cy="278050"/>
          </a:xfrm>
        </p:grpSpPr>
        <p:sp>
          <p:nvSpPr>
            <p:cNvPr id="7982" name="Google Shape;7982;p52"/>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2"/>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2"/>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2"/>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2"/>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2"/>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2"/>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52"/>
          <p:cNvGrpSpPr/>
          <p:nvPr/>
        </p:nvGrpSpPr>
        <p:grpSpPr>
          <a:xfrm>
            <a:off x="7946362" y="2213376"/>
            <a:ext cx="357509" cy="352595"/>
            <a:chOff x="-25834600" y="3915850"/>
            <a:chExt cx="300100" cy="295975"/>
          </a:xfrm>
        </p:grpSpPr>
        <p:sp>
          <p:nvSpPr>
            <p:cNvPr id="7991" name="Google Shape;7991;p52"/>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2"/>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52"/>
          <p:cNvGrpSpPr/>
          <p:nvPr/>
        </p:nvGrpSpPr>
        <p:grpSpPr>
          <a:xfrm>
            <a:off x="6681790" y="2694606"/>
            <a:ext cx="228968" cy="350987"/>
            <a:chOff x="-23930925" y="3149300"/>
            <a:chExt cx="192200" cy="294625"/>
          </a:xfrm>
        </p:grpSpPr>
        <p:sp>
          <p:nvSpPr>
            <p:cNvPr id="7995" name="Google Shape;7995;p52"/>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2"/>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2"/>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52"/>
          <p:cNvGrpSpPr/>
          <p:nvPr/>
        </p:nvGrpSpPr>
        <p:grpSpPr>
          <a:xfrm>
            <a:off x="6638620" y="3173090"/>
            <a:ext cx="315307" cy="351910"/>
            <a:chOff x="-23962425" y="3519475"/>
            <a:chExt cx="264675" cy="295400"/>
          </a:xfrm>
        </p:grpSpPr>
        <p:sp>
          <p:nvSpPr>
            <p:cNvPr id="8000" name="Google Shape;8000;p52"/>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2"/>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2" name="Google Shape;8002;p52"/>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3" name="Google Shape;8003;p52"/>
          <p:cNvGrpSpPr/>
          <p:nvPr/>
        </p:nvGrpSpPr>
        <p:grpSpPr>
          <a:xfrm>
            <a:off x="8017295" y="3623134"/>
            <a:ext cx="239302" cy="351880"/>
            <a:chOff x="-22788075" y="3904625"/>
            <a:chExt cx="200875" cy="295375"/>
          </a:xfrm>
        </p:grpSpPr>
        <p:sp>
          <p:nvSpPr>
            <p:cNvPr id="8004" name="Google Shape;8004;p52"/>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52"/>
          <p:cNvGrpSpPr/>
          <p:nvPr/>
        </p:nvGrpSpPr>
        <p:grpSpPr>
          <a:xfrm>
            <a:off x="6172593" y="1306499"/>
            <a:ext cx="354710" cy="352803"/>
            <a:chOff x="-27351575" y="3175300"/>
            <a:chExt cx="297750" cy="296150"/>
          </a:xfrm>
        </p:grpSpPr>
        <p:sp>
          <p:nvSpPr>
            <p:cNvPr id="8009" name="Google Shape;8009;p52"/>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2"/>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2"/>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52"/>
          <p:cNvGrpSpPr/>
          <p:nvPr/>
        </p:nvGrpSpPr>
        <p:grpSpPr>
          <a:xfrm>
            <a:off x="6218402" y="1758809"/>
            <a:ext cx="269293" cy="353072"/>
            <a:chOff x="-27313750" y="3545275"/>
            <a:chExt cx="226050" cy="296375"/>
          </a:xfrm>
        </p:grpSpPr>
        <p:sp>
          <p:nvSpPr>
            <p:cNvPr id="8014" name="Google Shape;8014;p52"/>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2"/>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52"/>
          <p:cNvGrpSpPr/>
          <p:nvPr/>
        </p:nvGrpSpPr>
        <p:grpSpPr>
          <a:xfrm>
            <a:off x="6172593" y="2211380"/>
            <a:ext cx="354710" cy="356586"/>
            <a:chOff x="-27351575" y="3915650"/>
            <a:chExt cx="297750" cy="299325"/>
          </a:xfrm>
        </p:grpSpPr>
        <p:sp>
          <p:nvSpPr>
            <p:cNvPr id="8018" name="Google Shape;8018;p52"/>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52"/>
          <p:cNvGrpSpPr/>
          <p:nvPr/>
        </p:nvGrpSpPr>
        <p:grpSpPr>
          <a:xfrm>
            <a:off x="4860084" y="2693579"/>
            <a:ext cx="319060" cy="353042"/>
            <a:chOff x="-25445525" y="3175900"/>
            <a:chExt cx="267825" cy="296350"/>
          </a:xfrm>
        </p:grpSpPr>
        <p:sp>
          <p:nvSpPr>
            <p:cNvPr id="8021" name="Google Shape;8021;p52"/>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2"/>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2"/>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52"/>
          <p:cNvGrpSpPr/>
          <p:nvPr/>
        </p:nvGrpSpPr>
        <p:grpSpPr>
          <a:xfrm>
            <a:off x="4841797" y="3183902"/>
            <a:ext cx="355633" cy="330288"/>
            <a:chOff x="-25465200" y="3565175"/>
            <a:chExt cx="298525" cy="277250"/>
          </a:xfrm>
        </p:grpSpPr>
        <p:sp>
          <p:nvSpPr>
            <p:cNvPr id="8025" name="Google Shape;8025;p52"/>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2"/>
          <p:cNvGrpSpPr/>
          <p:nvPr/>
        </p:nvGrpSpPr>
        <p:grpSpPr>
          <a:xfrm>
            <a:off x="4841336" y="3623432"/>
            <a:ext cx="356556" cy="351285"/>
            <a:chOff x="-25465200" y="3916150"/>
            <a:chExt cx="299300" cy="294875"/>
          </a:xfrm>
        </p:grpSpPr>
        <p:sp>
          <p:nvSpPr>
            <p:cNvPr id="8028" name="Google Shape;8028;p52"/>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52"/>
          <p:cNvGrpSpPr/>
          <p:nvPr/>
        </p:nvGrpSpPr>
        <p:grpSpPr>
          <a:xfrm>
            <a:off x="7068775" y="2693698"/>
            <a:ext cx="351880" cy="352803"/>
            <a:chOff x="-23615075" y="3148525"/>
            <a:chExt cx="295375" cy="296150"/>
          </a:xfrm>
        </p:grpSpPr>
        <p:sp>
          <p:nvSpPr>
            <p:cNvPr id="8031" name="Google Shape;8031;p52"/>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5" name="Google Shape;8035;p52"/>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6" name="Google Shape;8036;p52"/>
          <p:cNvGrpSpPr/>
          <p:nvPr/>
        </p:nvGrpSpPr>
        <p:grpSpPr>
          <a:xfrm>
            <a:off x="7068299" y="3632977"/>
            <a:ext cx="352833" cy="332194"/>
            <a:chOff x="-23615075" y="3906200"/>
            <a:chExt cx="296175" cy="278850"/>
          </a:xfrm>
        </p:grpSpPr>
        <p:sp>
          <p:nvSpPr>
            <p:cNvPr id="8037" name="Google Shape;8037;p52"/>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0" name="Google Shape;8040;p52"/>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1" name="Google Shape;8041;p52"/>
          <p:cNvGrpSpPr/>
          <p:nvPr/>
        </p:nvGrpSpPr>
        <p:grpSpPr>
          <a:xfrm>
            <a:off x="6617268" y="1306618"/>
            <a:ext cx="353757" cy="352565"/>
            <a:chOff x="-26980600" y="3175500"/>
            <a:chExt cx="296950" cy="295950"/>
          </a:xfrm>
        </p:grpSpPr>
        <p:sp>
          <p:nvSpPr>
            <p:cNvPr id="8042" name="Google Shape;8042;p52"/>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5" name="Google Shape;8045;p52"/>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6" name="Google Shape;8046;p52"/>
          <p:cNvGrpSpPr/>
          <p:nvPr/>
        </p:nvGrpSpPr>
        <p:grpSpPr>
          <a:xfrm>
            <a:off x="6617744" y="2245154"/>
            <a:ext cx="352803" cy="289039"/>
            <a:chOff x="-26981375" y="3951875"/>
            <a:chExt cx="296150" cy="242625"/>
          </a:xfrm>
        </p:grpSpPr>
        <p:sp>
          <p:nvSpPr>
            <p:cNvPr id="8047" name="Google Shape;8047;p52"/>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52"/>
          <p:cNvGrpSpPr/>
          <p:nvPr/>
        </p:nvGrpSpPr>
        <p:grpSpPr>
          <a:xfrm>
            <a:off x="5282787" y="2692745"/>
            <a:ext cx="351910" cy="354710"/>
            <a:chOff x="-25094250" y="3176075"/>
            <a:chExt cx="295400" cy="297750"/>
          </a:xfrm>
        </p:grpSpPr>
        <p:sp>
          <p:nvSpPr>
            <p:cNvPr id="8051" name="Google Shape;8051;p52"/>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2"/>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2"/>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52"/>
          <p:cNvGrpSpPr/>
          <p:nvPr/>
        </p:nvGrpSpPr>
        <p:grpSpPr>
          <a:xfrm>
            <a:off x="5282787" y="3173106"/>
            <a:ext cx="351910" cy="351880"/>
            <a:chOff x="-25094250" y="3547050"/>
            <a:chExt cx="295400" cy="295375"/>
          </a:xfrm>
        </p:grpSpPr>
        <p:sp>
          <p:nvSpPr>
            <p:cNvPr id="8055" name="Google Shape;8055;p52"/>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2"/>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2"/>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0" name="Google Shape;8060;p52"/>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1" name="Google Shape;8061;p52"/>
          <p:cNvGrpSpPr/>
          <p:nvPr/>
        </p:nvGrpSpPr>
        <p:grpSpPr>
          <a:xfrm>
            <a:off x="7514864" y="2693698"/>
            <a:ext cx="352803" cy="352803"/>
            <a:chOff x="-23245675" y="3148525"/>
            <a:chExt cx="296150" cy="296150"/>
          </a:xfrm>
        </p:grpSpPr>
        <p:sp>
          <p:nvSpPr>
            <p:cNvPr id="8062" name="Google Shape;8062;p52"/>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5" name="Google Shape;8065;p52"/>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6" name="Google Shape;8066;p52"/>
          <p:cNvGrpSpPr/>
          <p:nvPr/>
        </p:nvGrpSpPr>
        <p:grpSpPr>
          <a:xfrm>
            <a:off x="7515325" y="3622672"/>
            <a:ext cx="351880" cy="352803"/>
            <a:chOff x="-23244900" y="3888100"/>
            <a:chExt cx="295375" cy="296150"/>
          </a:xfrm>
        </p:grpSpPr>
        <p:sp>
          <p:nvSpPr>
            <p:cNvPr id="8067" name="Google Shape;8067;p52"/>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2"/>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2"/>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8" name="Google Shape;8078;p52"/>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2"/>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080" name="Google Shape;8080;p52"/>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84" name="Shape 8084"/>
        <p:cNvGrpSpPr/>
        <p:nvPr/>
      </p:nvGrpSpPr>
      <p:grpSpPr>
        <a:xfrm>
          <a:off x="0" y="0"/>
          <a:ext cx="0" cy="0"/>
          <a:chOff x="0" y="0"/>
          <a:chExt cx="0" cy="0"/>
        </a:xfrm>
      </p:grpSpPr>
      <p:sp>
        <p:nvSpPr>
          <p:cNvPr id="8085" name="Google Shape;8085;p53"/>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6" name="Google Shape;8086;p53"/>
          <p:cNvGrpSpPr/>
          <p:nvPr/>
        </p:nvGrpSpPr>
        <p:grpSpPr>
          <a:xfrm>
            <a:off x="832654" y="1819647"/>
            <a:ext cx="367261" cy="367261"/>
            <a:chOff x="-65145700" y="3727425"/>
            <a:chExt cx="317425" cy="317425"/>
          </a:xfrm>
        </p:grpSpPr>
        <p:sp>
          <p:nvSpPr>
            <p:cNvPr id="8087" name="Google Shape;8087;p53"/>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3"/>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53"/>
          <p:cNvGrpSpPr/>
          <p:nvPr/>
        </p:nvGrpSpPr>
        <p:grpSpPr>
          <a:xfrm>
            <a:off x="835851" y="2248561"/>
            <a:ext cx="360868" cy="367261"/>
            <a:chOff x="-65144125" y="4094450"/>
            <a:chExt cx="311900" cy="317425"/>
          </a:xfrm>
        </p:grpSpPr>
        <p:sp>
          <p:nvSpPr>
            <p:cNvPr id="8090" name="Google Shape;8090;p53"/>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3"/>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3"/>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3" name="Google Shape;8093;p53"/>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4" name="Google Shape;8094;p53"/>
          <p:cNvGrpSpPr/>
          <p:nvPr/>
        </p:nvGrpSpPr>
        <p:grpSpPr>
          <a:xfrm>
            <a:off x="3039420" y="1819256"/>
            <a:ext cx="370645" cy="368042"/>
            <a:chOff x="-63250675" y="3744075"/>
            <a:chExt cx="320350" cy="318100"/>
          </a:xfrm>
        </p:grpSpPr>
        <p:sp>
          <p:nvSpPr>
            <p:cNvPr id="8095" name="Google Shape;8095;p53"/>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3"/>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3"/>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53"/>
          <p:cNvGrpSpPr/>
          <p:nvPr/>
        </p:nvGrpSpPr>
        <p:grpSpPr>
          <a:xfrm>
            <a:off x="3041112" y="2248561"/>
            <a:ext cx="367261" cy="367261"/>
            <a:chOff x="-63250675" y="4110200"/>
            <a:chExt cx="317425" cy="317425"/>
          </a:xfrm>
        </p:grpSpPr>
        <p:sp>
          <p:nvSpPr>
            <p:cNvPr id="8099" name="Google Shape;8099;p53"/>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3"/>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3"/>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3"/>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3"/>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3"/>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3"/>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3"/>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3"/>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53"/>
          <p:cNvGrpSpPr/>
          <p:nvPr/>
        </p:nvGrpSpPr>
        <p:grpSpPr>
          <a:xfrm>
            <a:off x="1720159" y="2745656"/>
            <a:ext cx="359075" cy="358844"/>
            <a:chOff x="-61351725" y="3372400"/>
            <a:chExt cx="310350" cy="310150"/>
          </a:xfrm>
        </p:grpSpPr>
        <p:sp>
          <p:nvSpPr>
            <p:cNvPr id="8109" name="Google Shape;8109;p53"/>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3"/>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3"/>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53"/>
          <p:cNvGrpSpPr/>
          <p:nvPr/>
        </p:nvGrpSpPr>
        <p:grpSpPr>
          <a:xfrm>
            <a:off x="1716514" y="3208713"/>
            <a:ext cx="366364" cy="333534"/>
            <a:chOff x="-61354875" y="3751050"/>
            <a:chExt cx="316650" cy="288275"/>
          </a:xfrm>
        </p:grpSpPr>
        <p:sp>
          <p:nvSpPr>
            <p:cNvPr id="8113" name="Google Shape;8113;p53"/>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3"/>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3"/>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53"/>
          <p:cNvGrpSpPr/>
          <p:nvPr/>
        </p:nvGrpSpPr>
        <p:grpSpPr>
          <a:xfrm>
            <a:off x="1716514" y="3650352"/>
            <a:ext cx="366364" cy="367290"/>
            <a:chOff x="-61354875" y="4101525"/>
            <a:chExt cx="316650" cy="317450"/>
          </a:xfrm>
        </p:grpSpPr>
        <p:sp>
          <p:nvSpPr>
            <p:cNvPr id="8117" name="Google Shape;8117;p53"/>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3"/>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53"/>
          <p:cNvGrpSpPr/>
          <p:nvPr/>
        </p:nvGrpSpPr>
        <p:grpSpPr>
          <a:xfrm>
            <a:off x="3932949" y="2742228"/>
            <a:ext cx="368157" cy="365699"/>
            <a:chOff x="-59470075" y="3308975"/>
            <a:chExt cx="318200" cy="316075"/>
          </a:xfrm>
        </p:grpSpPr>
        <p:sp>
          <p:nvSpPr>
            <p:cNvPr id="8120" name="Google Shape;8120;p53"/>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3"/>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3"/>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3"/>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3"/>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3"/>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3"/>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3"/>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3"/>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53"/>
          <p:cNvGrpSpPr/>
          <p:nvPr/>
        </p:nvGrpSpPr>
        <p:grpSpPr>
          <a:xfrm>
            <a:off x="1278379" y="1377933"/>
            <a:ext cx="367261" cy="364686"/>
            <a:chOff x="-64781025" y="3361050"/>
            <a:chExt cx="317425" cy="315200"/>
          </a:xfrm>
        </p:grpSpPr>
        <p:sp>
          <p:nvSpPr>
            <p:cNvPr id="8130" name="Google Shape;8130;p53"/>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3"/>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3"/>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3"/>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4" name="Google Shape;8134;p53"/>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3"/>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3"/>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7" name="Google Shape;8137;p53"/>
          <p:cNvGrpSpPr/>
          <p:nvPr/>
        </p:nvGrpSpPr>
        <p:grpSpPr>
          <a:xfrm>
            <a:off x="3482779" y="1819372"/>
            <a:ext cx="382765" cy="367810"/>
            <a:chOff x="-62890750" y="3747425"/>
            <a:chExt cx="330825" cy="317900"/>
          </a:xfrm>
        </p:grpSpPr>
        <p:sp>
          <p:nvSpPr>
            <p:cNvPr id="8138" name="Google Shape;8138;p53"/>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3"/>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3"/>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3"/>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3"/>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3"/>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3"/>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3"/>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3"/>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3"/>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3"/>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3"/>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3"/>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3"/>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53"/>
          <p:cNvGrpSpPr/>
          <p:nvPr/>
        </p:nvGrpSpPr>
        <p:grpSpPr>
          <a:xfrm>
            <a:off x="3490531" y="2249009"/>
            <a:ext cx="367261" cy="366364"/>
            <a:chOff x="-62884425" y="4111775"/>
            <a:chExt cx="317425" cy="316650"/>
          </a:xfrm>
        </p:grpSpPr>
        <p:sp>
          <p:nvSpPr>
            <p:cNvPr id="8153" name="Google Shape;8153;p53"/>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3"/>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53"/>
          <p:cNvGrpSpPr/>
          <p:nvPr/>
        </p:nvGrpSpPr>
        <p:grpSpPr>
          <a:xfrm>
            <a:off x="2163165" y="2745078"/>
            <a:ext cx="365438" cy="360001"/>
            <a:chOff x="-60991775" y="3376900"/>
            <a:chExt cx="315850" cy="311150"/>
          </a:xfrm>
        </p:grpSpPr>
        <p:sp>
          <p:nvSpPr>
            <p:cNvPr id="8156" name="Google Shape;8156;p53"/>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3"/>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3"/>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53"/>
          <p:cNvGrpSpPr/>
          <p:nvPr/>
        </p:nvGrpSpPr>
        <p:grpSpPr>
          <a:xfrm>
            <a:off x="2162702" y="3195942"/>
            <a:ext cx="366364" cy="359075"/>
            <a:chOff x="-60988625" y="3740800"/>
            <a:chExt cx="316650" cy="310350"/>
          </a:xfrm>
        </p:grpSpPr>
        <p:sp>
          <p:nvSpPr>
            <p:cNvPr id="8160" name="Google Shape;8160;p53"/>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3"/>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3"/>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53"/>
          <p:cNvGrpSpPr/>
          <p:nvPr/>
        </p:nvGrpSpPr>
        <p:grpSpPr>
          <a:xfrm>
            <a:off x="2162702" y="3651393"/>
            <a:ext cx="366364" cy="365207"/>
            <a:chOff x="-60987850" y="4100950"/>
            <a:chExt cx="316650" cy="315650"/>
          </a:xfrm>
        </p:grpSpPr>
        <p:sp>
          <p:nvSpPr>
            <p:cNvPr id="8164" name="Google Shape;8164;p53"/>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3"/>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3"/>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3"/>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3"/>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53"/>
          <p:cNvGrpSpPr/>
          <p:nvPr/>
        </p:nvGrpSpPr>
        <p:grpSpPr>
          <a:xfrm>
            <a:off x="3932486" y="3196853"/>
            <a:ext cx="369083" cy="357253"/>
            <a:chOff x="-59447250" y="3706150"/>
            <a:chExt cx="319000" cy="308775"/>
          </a:xfrm>
        </p:grpSpPr>
        <p:sp>
          <p:nvSpPr>
            <p:cNvPr id="8170" name="Google Shape;8170;p53"/>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3"/>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3"/>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3"/>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53"/>
          <p:cNvGrpSpPr/>
          <p:nvPr/>
        </p:nvGrpSpPr>
        <p:grpSpPr>
          <a:xfrm>
            <a:off x="1721214" y="1378164"/>
            <a:ext cx="368186" cy="364224"/>
            <a:chOff x="-64406125" y="3362225"/>
            <a:chExt cx="318225" cy="314800"/>
          </a:xfrm>
        </p:grpSpPr>
        <p:sp>
          <p:nvSpPr>
            <p:cNvPr id="8175" name="Google Shape;8175;p53"/>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3"/>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7" name="Google Shape;8177;p53"/>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8" name="Google Shape;8178;p53"/>
          <p:cNvGrpSpPr/>
          <p:nvPr/>
        </p:nvGrpSpPr>
        <p:grpSpPr>
          <a:xfrm>
            <a:off x="1721677" y="2249009"/>
            <a:ext cx="367261" cy="366364"/>
            <a:chOff x="-64410850" y="4094450"/>
            <a:chExt cx="317425" cy="316650"/>
          </a:xfrm>
        </p:grpSpPr>
        <p:sp>
          <p:nvSpPr>
            <p:cNvPr id="8179" name="Google Shape;8179;p53"/>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3"/>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3"/>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2" name="Google Shape;8182;p53"/>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3" name="Google Shape;8183;p53"/>
          <p:cNvGrpSpPr/>
          <p:nvPr/>
        </p:nvGrpSpPr>
        <p:grpSpPr>
          <a:xfrm>
            <a:off x="3943225" y="1819083"/>
            <a:ext cx="365467" cy="368389"/>
            <a:chOff x="-62516625" y="3743175"/>
            <a:chExt cx="315875" cy="318400"/>
          </a:xfrm>
        </p:grpSpPr>
        <p:sp>
          <p:nvSpPr>
            <p:cNvPr id="8184" name="Google Shape;8184;p53"/>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3"/>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53"/>
          <p:cNvGrpSpPr/>
          <p:nvPr/>
        </p:nvGrpSpPr>
        <p:grpSpPr>
          <a:xfrm>
            <a:off x="3950065" y="2269054"/>
            <a:ext cx="351786" cy="326274"/>
            <a:chOff x="-62511900" y="4129100"/>
            <a:chExt cx="304050" cy="282000"/>
          </a:xfrm>
        </p:grpSpPr>
        <p:sp>
          <p:nvSpPr>
            <p:cNvPr id="8187" name="Google Shape;8187;p53"/>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3"/>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3"/>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3"/>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3"/>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53"/>
          <p:cNvGrpSpPr/>
          <p:nvPr/>
        </p:nvGrpSpPr>
        <p:grpSpPr>
          <a:xfrm>
            <a:off x="2628187" y="2741448"/>
            <a:ext cx="310770" cy="367261"/>
            <a:chOff x="-60597975" y="3367475"/>
            <a:chExt cx="268600" cy="317425"/>
          </a:xfrm>
        </p:grpSpPr>
        <p:sp>
          <p:nvSpPr>
            <p:cNvPr id="8193" name="Google Shape;8193;p53"/>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3"/>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3"/>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3"/>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3"/>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8" name="Google Shape;8198;p53"/>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9" name="Google Shape;8199;p53"/>
          <p:cNvGrpSpPr/>
          <p:nvPr/>
        </p:nvGrpSpPr>
        <p:grpSpPr>
          <a:xfrm>
            <a:off x="2600390" y="3702764"/>
            <a:ext cx="366364" cy="262465"/>
            <a:chOff x="-60621600" y="4145650"/>
            <a:chExt cx="316650" cy="226850"/>
          </a:xfrm>
        </p:grpSpPr>
        <p:sp>
          <p:nvSpPr>
            <p:cNvPr id="8200" name="Google Shape;8200;p53"/>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3"/>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3"/>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53"/>
          <p:cNvGrpSpPr/>
          <p:nvPr/>
        </p:nvGrpSpPr>
        <p:grpSpPr>
          <a:xfrm>
            <a:off x="3937042" y="3651263"/>
            <a:ext cx="359972" cy="365467"/>
            <a:chOff x="-59400775" y="4084200"/>
            <a:chExt cx="311125" cy="315875"/>
          </a:xfrm>
        </p:grpSpPr>
        <p:sp>
          <p:nvSpPr>
            <p:cNvPr id="8204" name="Google Shape;8204;p53"/>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3"/>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3"/>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3"/>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3"/>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3"/>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53"/>
          <p:cNvGrpSpPr/>
          <p:nvPr/>
        </p:nvGrpSpPr>
        <p:grpSpPr>
          <a:xfrm>
            <a:off x="2161136" y="1377094"/>
            <a:ext cx="365438" cy="366364"/>
            <a:chOff x="-64044600" y="3360375"/>
            <a:chExt cx="315850" cy="316650"/>
          </a:xfrm>
        </p:grpSpPr>
        <p:sp>
          <p:nvSpPr>
            <p:cNvPr id="8211" name="Google Shape;8211;p53"/>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3"/>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3"/>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53"/>
          <p:cNvGrpSpPr/>
          <p:nvPr/>
        </p:nvGrpSpPr>
        <p:grpSpPr>
          <a:xfrm>
            <a:off x="2187559" y="1819647"/>
            <a:ext cx="312592" cy="367261"/>
            <a:chOff x="-64022550" y="3727425"/>
            <a:chExt cx="270175" cy="317425"/>
          </a:xfrm>
        </p:grpSpPr>
        <p:sp>
          <p:nvSpPr>
            <p:cNvPr id="8215" name="Google Shape;8215;p53"/>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3"/>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3"/>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53"/>
          <p:cNvGrpSpPr/>
          <p:nvPr/>
        </p:nvGrpSpPr>
        <p:grpSpPr>
          <a:xfrm>
            <a:off x="2211697" y="2248547"/>
            <a:ext cx="264317" cy="367290"/>
            <a:chOff x="-64001300" y="4093650"/>
            <a:chExt cx="228450" cy="317450"/>
          </a:xfrm>
        </p:grpSpPr>
        <p:sp>
          <p:nvSpPr>
            <p:cNvPr id="8219" name="Google Shape;8219;p53"/>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3"/>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3"/>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3"/>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53"/>
          <p:cNvGrpSpPr/>
          <p:nvPr/>
        </p:nvGrpSpPr>
        <p:grpSpPr>
          <a:xfrm>
            <a:off x="830701" y="2741838"/>
            <a:ext cx="359972" cy="366480"/>
            <a:chOff x="-62148800" y="3377700"/>
            <a:chExt cx="311125" cy="316750"/>
          </a:xfrm>
        </p:grpSpPr>
        <p:sp>
          <p:nvSpPr>
            <p:cNvPr id="8224" name="Google Shape;8224;p53"/>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3"/>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53"/>
          <p:cNvGrpSpPr/>
          <p:nvPr/>
        </p:nvGrpSpPr>
        <p:grpSpPr>
          <a:xfrm>
            <a:off x="826608" y="3191835"/>
            <a:ext cx="368157" cy="367290"/>
            <a:chOff x="-62154300" y="3743950"/>
            <a:chExt cx="318200" cy="317450"/>
          </a:xfrm>
        </p:grpSpPr>
        <p:sp>
          <p:nvSpPr>
            <p:cNvPr id="8227" name="Google Shape;8227;p53"/>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3"/>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53"/>
          <p:cNvGrpSpPr/>
          <p:nvPr/>
        </p:nvGrpSpPr>
        <p:grpSpPr>
          <a:xfrm>
            <a:off x="826594" y="3650815"/>
            <a:ext cx="368186" cy="366364"/>
            <a:chOff x="-62151950" y="4111775"/>
            <a:chExt cx="318225" cy="316650"/>
          </a:xfrm>
        </p:grpSpPr>
        <p:sp>
          <p:nvSpPr>
            <p:cNvPr id="8230" name="Google Shape;8230;p53"/>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3"/>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3"/>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3"/>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53"/>
          <p:cNvGrpSpPr/>
          <p:nvPr/>
        </p:nvGrpSpPr>
        <p:grpSpPr>
          <a:xfrm>
            <a:off x="3045218" y="2741361"/>
            <a:ext cx="368157" cy="367434"/>
            <a:chOff x="-60254550" y="3367325"/>
            <a:chExt cx="318200" cy="317575"/>
          </a:xfrm>
        </p:grpSpPr>
        <p:sp>
          <p:nvSpPr>
            <p:cNvPr id="8235" name="Google Shape;8235;p53"/>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3"/>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3"/>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3"/>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53"/>
          <p:cNvGrpSpPr/>
          <p:nvPr/>
        </p:nvGrpSpPr>
        <p:grpSpPr>
          <a:xfrm>
            <a:off x="3046115" y="3192355"/>
            <a:ext cx="366364" cy="366248"/>
            <a:chOff x="-60255350" y="3733825"/>
            <a:chExt cx="316650" cy="316550"/>
          </a:xfrm>
        </p:grpSpPr>
        <p:sp>
          <p:nvSpPr>
            <p:cNvPr id="8240" name="Google Shape;8240;p53"/>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3"/>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3"/>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3"/>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3"/>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3"/>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3"/>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53"/>
          <p:cNvGrpSpPr/>
          <p:nvPr/>
        </p:nvGrpSpPr>
        <p:grpSpPr>
          <a:xfrm>
            <a:off x="3073912" y="3651263"/>
            <a:ext cx="310770" cy="365467"/>
            <a:chOff x="-60232500" y="4101525"/>
            <a:chExt cx="268600" cy="315875"/>
          </a:xfrm>
        </p:grpSpPr>
        <p:sp>
          <p:nvSpPr>
            <p:cNvPr id="8248" name="Google Shape;8248;p53"/>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3"/>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0" name="Google Shape;8250;p53"/>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1" name="Google Shape;8251;p53"/>
          <p:cNvGrpSpPr/>
          <p:nvPr/>
        </p:nvGrpSpPr>
        <p:grpSpPr>
          <a:xfrm>
            <a:off x="2606912" y="1377094"/>
            <a:ext cx="368186" cy="366364"/>
            <a:chOff x="-63679950" y="3360375"/>
            <a:chExt cx="318225" cy="316650"/>
          </a:xfrm>
        </p:grpSpPr>
        <p:sp>
          <p:nvSpPr>
            <p:cNvPr id="8252" name="Google Shape;8252;p53"/>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3"/>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3"/>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3"/>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6" name="Google Shape;8256;p53"/>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7" name="Google Shape;8257;p53"/>
          <p:cNvGrpSpPr/>
          <p:nvPr/>
        </p:nvGrpSpPr>
        <p:grpSpPr>
          <a:xfrm>
            <a:off x="2605539" y="2248431"/>
            <a:ext cx="370934" cy="367521"/>
            <a:chOff x="-63679950" y="4093450"/>
            <a:chExt cx="320600" cy="317650"/>
          </a:xfrm>
        </p:grpSpPr>
        <p:sp>
          <p:nvSpPr>
            <p:cNvPr id="8258" name="Google Shape;8258;p53"/>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3"/>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3"/>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53"/>
          <p:cNvGrpSpPr/>
          <p:nvPr/>
        </p:nvGrpSpPr>
        <p:grpSpPr>
          <a:xfrm>
            <a:off x="1265656" y="2741433"/>
            <a:ext cx="366364" cy="367290"/>
            <a:chOff x="-61784125" y="3377700"/>
            <a:chExt cx="316650" cy="317450"/>
          </a:xfrm>
        </p:grpSpPr>
        <p:sp>
          <p:nvSpPr>
            <p:cNvPr id="8262" name="Google Shape;8262;p53"/>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3"/>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3"/>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3"/>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3"/>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3"/>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3"/>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53"/>
          <p:cNvGrpSpPr/>
          <p:nvPr/>
        </p:nvGrpSpPr>
        <p:grpSpPr>
          <a:xfrm>
            <a:off x="1265656" y="3191835"/>
            <a:ext cx="366364" cy="367290"/>
            <a:chOff x="-61783350" y="3743950"/>
            <a:chExt cx="316650" cy="317450"/>
          </a:xfrm>
        </p:grpSpPr>
        <p:sp>
          <p:nvSpPr>
            <p:cNvPr id="8270" name="Google Shape;8270;p53"/>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3"/>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2" name="Google Shape;8272;p53"/>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3"/>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3"/>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5" name="Google Shape;8275;p53"/>
          <p:cNvGrpSpPr/>
          <p:nvPr/>
        </p:nvGrpSpPr>
        <p:grpSpPr>
          <a:xfrm>
            <a:off x="3487080" y="3651668"/>
            <a:ext cx="369112" cy="364657"/>
            <a:chOff x="-59869425" y="4102225"/>
            <a:chExt cx="319025" cy="315175"/>
          </a:xfrm>
        </p:grpSpPr>
        <p:sp>
          <p:nvSpPr>
            <p:cNvPr id="8276" name="Google Shape;8276;p53"/>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3"/>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3"/>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3"/>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53"/>
          <p:cNvGrpSpPr/>
          <p:nvPr/>
        </p:nvGrpSpPr>
        <p:grpSpPr>
          <a:xfrm>
            <a:off x="2605883" y="4120490"/>
            <a:ext cx="366364" cy="365467"/>
            <a:chOff x="-59029025" y="3711650"/>
            <a:chExt cx="316650" cy="315875"/>
          </a:xfrm>
        </p:grpSpPr>
        <p:sp>
          <p:nvSpPr>
            <p:cNvPr id="8281" name="Google Shape;8281;p53"/>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3"/>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3"/>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3"/>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3"/>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3"/>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3"/>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53"/>
          <p:cNvGrpSpPr/>
          <p:nvPr/>
        </p:nvGrpSpPr>
        <p:grpSpPr>
          <a:xfrm>
            <a:off x="4841373" y="1398014"/>
            <a:ext cx="351940" cy="348188"/>
            <a:chOff x="581525" y="3254850"/>
            <a:chExt cx="297750" cy="294575"/>
          </a:xfrm>
        </p:grpSpPr>
        <p:sp>
          <p:nvSpPr>
            <p:cNvPr id="8289" name="Google Shape;8289;p53"/>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3"/>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3"/>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53"/>
          <p:cNvGrpSpPr/>
          <p:nvPr/>
        </p:nvGrpSpPr>
        <p:grpSpPr>
          <a:xfrm>
            <a:off x="4840442" y="1836950"/>
            <a:ext cx="353802" cy="351497"/>
            <a:chOff x="580725" y="3617925"/>
            <a:chExt cx="299325" cy="297375"/>
          </a:xfrm>
        </p:grpSpPr>
        <p:sp>
          <p:nvSpPr>
            <p:cNvPr id="8293" name="Google Shape;8293;p53"/>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3"/>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3"/>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3"/>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3"/>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53"/>
          <p:cNvGrpSpPr/>
          <p:nvPr/>
        </p:nvGrpSpPr>
        <p:grpSpPr>
          <a:xfrm>
            <a:off x="4842304" y="2284140"/>
            <a:ext cx="350079" cy="350079"/>
            <a:chOff x="583100" y="3982600"/>
            <a:chExt cx="296175" cy="296175"/>
          </a:xfrm>
        </p:grpSpPr>
        <p:sp>
          <p:nvSpPr>
            <p:cNvPr id="8299" name="Google Shape;8299;p53"/>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3"/>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3"/>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3"/>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3"/>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3"/>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3"/>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53"/>
          <p:cNvGrpSpPr/>
          <p:nvPr/>
        </p:nvGrpSpPr>
        <p:grpSpPr>
          <a:xfrm>
            <a:off x="7074918" y="1397764"/>
            <a:ext cx="307231" cy="348690"/>
            <a:chOff x="2423775" y="3226875"/>
            <a:chExt cx="259925" cy="295000"/>
          </a:xfrm>
        </p:grpSpPr>
        <p:sp>
          <p:nvSpPr>
            <p:cNvPr id="8307" name="Google Shape;8307;p53"/>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3"/>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3"/>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53"/>
          <p:cNvGrpSpPr/>
          <p:nvPr/>
        </p:nvGrpSpPr>
        <p:grpSpPr>
          <a:xfrm>
            <a:off x="7052106" y="1839049"/>
            <a:ext cx="352857" cy="347301"/>
            <a:chOff x="2404875" y="3592725"/>
            <a:chExt cx="298525" cy="293825"/>
          </a:xfrm>
        </p:grpSpPr>
        <p:sp>
          <p:nvSpPr>
            <p:cNvPr id="8311" name="Google Shape;8311;p53"/>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3"/>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3"/>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53"/>
          <p:cNvGrpSpPr/>
          <p:nvPr/>
        </p:nvGrpSpPr>
        <p:grpSpPr>
          <a:xfrm>
            <a:off x="7053036" y="2284614"/>
            <a:ext cx="350995" cy="349133"/>
            <a:chOff x="2404875" y="3955825"/>
            <a:chExt cx="296950" cy="295375"/>
          </a:xfrm>
        </p:grpSpPr>
        <p:sp>
          <p:nvSpPr>
            <p:cNvPr id="8315" name="Google Shape;8315;p53"/>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3"/>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3"/>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3"/>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53"/>
          <p:cNvGrpSpPr/>
          <p:nvPr/>
        </p:nvGrpSpPr>
        <p:grpSpPr>
          <a:xfrm>
            <a:off x="5747016" y="2748808"/>
            <a:ext cx="349163" cy="350079"/>
            <a:chOff x="4263650" y="3235150"/>
            <a:chExt cx="295400" cy="296175"/>
          </a:xfrm>
        </p:grpSpPr>
        <p:sp>
          <p:nvSpPr>
            <p:cNvPr id="8320" name="Google Shape;8320;p53"/>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3"/>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3"/>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3"/>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3"/>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53"/>
          <p:cNvGrpSpPr/>
          <p:nvPr/>
        </p:nvGrpSpPr>
        <p:grpSpPr>
          <a:xfrm>
            <a:off x="5744696" y="3207969"/>
            <a:ext cx="353802" cy="327739"/>
            <a:chOff x="4266025" y="3609275"/>
            <a:chExt cx="299325" cy="277275"/>
          </a:xfrm>
        </p:grpSpPr>
        <p:sp>
          <p:nvSpPr>
            <p:cNvPr id="8326" name="Google Shape;8326;p53"/>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3"/>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53"/>
          <p:cNvGrpSpPr/>
          <p:nvPr/>
        </p:nvGrpSpPr>
        <p:grpSpPr>
          <a:xfrm>
            <a:off x="5745154" y="3673356"/>
            <a:ext cx="352886" cy="349133"/>
            <a:chOff x="4263650" y="3963700"/>
            <a:chExt cx="298550" cy="295375"/>
          </a:xfrm>
        </p:grpSpPr>
        <p:sp>
          <p:nvSpPr>
            <p:cNvPr id="8329" name="Google Shape;8329;p53"/>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3"/>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3"/>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3"/>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3"/>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3"/>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3"/>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53"/>
          <p:cNvGrpSpPr/>
          <p:nvPr/>
        </p:nvGrpSpPr>
        <p:grpSpPr>
          <a:xfrm>
            <a:off x="8023491" y="2748809"/>
            <a:ext cx="226264" cy="350079"/>
            <a:chOff x="6164975" y="3211525"/>
            <a:chExt cx="191425" cy="296175"/>
          </a:xfrm>
        </p:grpSpPr>
        <p:sp>
          <p:nvSpPr>
            <p:cNvPr id="8337" name="Google Shape;8337;p53"/>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3"/>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3"/>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3"/>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3"/>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3"/>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3"/>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53"/>
          <p:cNvGrpSpPr/>
          <p:nvPr/>
        </p:nvGrpSpPr>
        <p:grpSpPr>
          <a:xfrm>
            <a:off x="5285528" y="1397084"/>
            <a:ext cx="352886" cy="350049"/>
            <a:chOff x="946175" y="3253275"/>
            <a:chExt cx="298550" cy="296150"/>
          </a:xfrm>
        </p:grpSpPr>
        <p:sp>
          <p:nvSpPr>
            <p:cNvPr id="8345" name="Google Shape;8345;p53"/>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3"/>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3"/>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3"/>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3"/>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53"/>
          <p:cNvGrpSpPr/>
          <p:nvPr/>
        </p:nvGrpSpPr>
        <p:grpSpPr>
          <a:xfrm>
            <a:off x="5286459" y="1839048"/>
            <a:ext cx="351024" cy="347301"/>
            <a:chOff x="946175" y="3619500"/>
            <a:chExt cx="296975" cy="293825"/>
          </a:xfrm>
        </p:grpSpPr>
        <p:sp>
          <p:nvSpPr>
            <p:cNvPr id="8351" name="Google Shape;8351;p53"/>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3"/>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3"/>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3"/>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3"/>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3"/>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53"/>
          <p:cNvGrpSpPr/>
          <p:nvPr/>
        </p:nvGrpSpPr>
        <p:grpSpPr>
          <a:xfrm>
            <a:off x="5286001" y="2283682"/>
            <a:ext cx="351940" cy="350995"/>
            <a:chOff x="944600" y="3981825"/>
            <a:chExt cx="297750" cy="296950"/>
          </a:xfrm>
        </p:grpSpPr>
        <p:sp>
          <p:nvSpPr>
            <p:cNvPr id="8358" name="Google Shape;8358;p53"/>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3"/>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3"/>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3"/>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53"/>
          <p:cNvGrpSpPr/>
          <p:nvPr/>
        </p:nvGrpSpPr>
        <p:grpSpPr>
          <a:xfrm>
            <a:off x="7502937" y="1397542"/>
            <a:ext cx="350079" cy="349133"/>
            <a:chOff x="2768750" y="3227275"/>
            <a:chExt cx="296175" cy="295375"/>
          </a:xfrm>
        </p:grpSpPr>
        <p:sp>
          <p:nvSpPr>
            <p:cNvPr id="8363" name="Google Shape;8363;p53"/>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3"/>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3"/>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3"/>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3"/>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3"/>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3"/>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3"/>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53"/>
          <p:cNvGrpSpPr/>
          <p:nvPr/>
        </p:nvGrpSpPr>
        <p:grpSpPr>
          <a:xfrm>
            <a:off x="7523888" y="1838414"/>
            <a:ext cx="308177" cy="348572"/>
            <a:chOff x="2786075" y="3591800"/>
            <a:chExt cx="260725" cy="294900"/>
          </a:xfrm>
        </p:grpSpPr>
        <p:sp>
          <p:nvSpPr>
            <p:cNvPr id="8372" name="Google Shape;8372;p53"/>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3"/>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3"/>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3"/>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3"/>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53"/>
          <p:cNvGrpSpPr/>
          <p:nvPr/>
        </p:nvGrpSpPr>
        <p:grpSpPr>
          <a:xfrm>
            <a:off x="7564387" y="2284141"/>
            <a:ext cx="227180" cy="350079"/>
            <a:chOff x="2819150" y="3955025"/>
            <a:chExt cx="192200" cy="296175"/>
          </a:xfrm>
        </p:grpSpPr>
        <p:sp>
          <p:nvSpPr>
            <p:cNvPr id="8378" name="Google Shape;8378;p53"/>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3"/>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3"/>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3"/>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53"/>
          <p:cNvGrpSpPr/>
          <p:nvPr/>
        </p:nvGrpSpPr>
        <p:grpSpPr>
          <a:xfrm>
            <a:off x="6188160" y="2749739"/>
            <a:ext cx="349133" cy="348217"/>
            <a:chOff x="4629125" y="3235150"/>
            <a:chExt cx="295375" cy="294600"/>
          </a:xfrm>
        </p:grpSpPr>
        <p:sp>
          <p:nvSpPr>
            <p:cNvPr id="8383" name="Google Shape;8383;p53"/>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3"/>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3"/>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3"/>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3"/>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53"/>
          <p:cNvGrpSpPr/>
          <p:nvPr/>
        </p:nvGrpSpPr>
        <p:grpSpPr>
          <a:xfrm>
            <a:off x="6188145" y="3197272"/>
            <a:ext cx="349163" cy="349133"/>
            <a:chOff x="4628325" y="3599825"/>
            <a:chExt cx="295400" cy="295375"/>
          </a:xfrm>
        </p:grpSpPr>
        <p:sp>
          <p:nvSpPr>
            <p:cNvPr id="8389" name="Google Shape;8389;p53"/>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3"/>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3"/>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3"/>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3"/>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3"/>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3"/>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3"/>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3"/>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3"/>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3"/>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3"/>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53"/>
          <p:cNvGrpSpPr/>
          <p:nvPr/>
        </p:nvGrpSpPr>
        <p:grpSpPr>
          <a:xfrm>
            <a:off x="6209096" y="3672883"/>
            <a:ext cx="307261" cy="350079"/>
            <a:chOff x="4645650" y="3962900"/>
            <a:chExt cx="259950" cy="296175"/>
          </a:xfrm>
        </p:grpSpPr>
        <p:sp>
          <p:nvSpPr>
            <p:cNvPr id="8402" name="Google Shape;8402;p53"/>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3"/>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3"/>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3"/>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3"/>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3"/>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53"/>
          <p:cNvGrpSpPr/>
          <p:nvPr/>
        </p:nvGrpSpPr>
        <p:grpSpPr>
          <a:xfrm>
            <a:off x="7962056" y="3197745"/>
            <a:ext cx="349133" cy="348188"/>
            <a:chOff x="6143725" y="3582500"/>
            <a:chExt cx="295375" cy="294575"/>
          </a:xfrm>
        </p:grpSpPr>
        <p:sp>
          <p:nvSpPr>
            <p:cNvPr id="8409" name="Google Shape;8409;p53"/>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3"/>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3"/>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3"/>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3"/>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3"/>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3"/>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53"/>
          <p:cNvGrpSpPr/>
          <p:nvPr/>
        </p:nvGrpSpPr>
        <p:grpSpPr>
          <a:xfrm>
            <a:off x="5730883" y="1397084"/>
            <a:ext cx="350995" cy="350049"/>
            <a:chOff x="1310075" y="3253275"/>
            <a:chExt cx="296950" cy="296150"/>
          </a:xfrm>
        </p:grpSpPr>
        <p:sp>
          <p:nvSpPr>
            <p:cNvPr id="8417" name="Google Shape;8417;p53"/>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3"/>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3"/>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0" name="Google Shape;8420;p53"/>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1" name="Google Shape;8421;p53"/>
          <p:cNvGrpSpPr/>
          <p:nvPr/>
        </p:nvGrpSpPr>
        <p:grpSpPr>
          <a:xfrm>
            <a:off x="5730410" y="2283343"/>
            <a:ext cx="351941" cy="351675"/>
            <a:chOff x="1310075" y="3980250"/>
            <a:chExt cx="297750" cy="297525"/>
          </a:xfrm>
        </p:grpSpPr>
        <p:sp>
          <p:nvSpPr>
            <p:cNvPr id="8422" name="Google Shape;8422;p53"/>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3"/>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3"/>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3"/>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53"/>
          <p:cNvGrpSpPr/>
          <p:nvPr/>
        </p:nvGrpSpPr>
        <p:grpSpPr>
          <a:xfrm>
            <a:off x="7995198" y="1397542"/>
            <a:ext cx="266305" cy="349133"/>
            <a:chOff x="3167275" y="3227275"/>
            <a:chExt cx="225300" cy="295375"/>
          </a:xfrm>
        </p:grpSpPr>
        <p:sp>
          <p:nvSpPr>
            <p:cNvPr id="8427" name="Google Shape;8427;p53"/>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3"/>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3"/>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3"/>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3"/>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2" name="Google Shape;8432;p53"/>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3" name="Google Shape;8433;p53"/>
          <p:cNvGrpSpPr/>
          <p:nvPr/>
        </p:nvGrpSpPr>
        <p:grpSpPr>
          <a:xfrm>
            <a:off x="7952380" y="2284599"/>
            <a:ext cx="351940" cy="349163"/>
            <a:chOff x="3133425" y="3955025"/>
            <a:chExt cx="297750" cy="295400"/>
          </a:xfrm>
        </p:grpSpPr>
        <p:sp>
          <p:nvSpPr>
            <p:cNvPr id="8434" name="Google Shape;8434;p53"/>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3"/>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3"/>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53"/>
          <p:cNvGrpSpPr/>
          <p:nvPr/>
        </p:nvGrpSpPr>
        <p:grpSpPr>
          <a:xfrm>
            <a:off x="6632554" y="2748187"/>
            <a:ext cx="350079" cy="351320"/>
            <a:chOff x="4991425" y="3234750"/>
            <a:chExt cx="296175" cy="297225"/>
          </a:xfrm>
        </p:grpSpPr>
        <p:sp>
          <p:nvSpPr>
            <p:cNvPr id="8438" name="Google Shape;8438;p53"/>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3"/>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3"/>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3"/>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3"/>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3"/>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53"/>
          <p:cNvGrpSpPr/>
          <p:nvPr/>
        </p:nvGrpSpPr>
        <p:grpSpPr>
          <a:xfrm>
            <a:off x="6632554" y="3217750"/>
            <a:ext cx="350079" cy="308177"/>
            <a:chOff x="4991425" y="3617150"/>
            <a:chExt cx="296175" cy="260725"/>
          </a:xfrm>
        </p:grpSpPr>
        <p:sp>
          <p:nvSpPr>
            <p:cNvPr id="8445" name="Google Shape;8445;p53"/>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3"/>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3"/>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3"/>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3"/>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3"/>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3"/>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53"/>
          <p:cNvGrpSpPr/>
          <p:nvPr/>
        </p:nvGrpSpPr>
        <p:grpSpPr>
          <a:xfrm>
            <a:off x="6709827" y="3673341"/>
            <a:ext cx="195532" cy="349163"/>
            <a:chOff x="5056800" y="3962900"/>
            <a:chExt cx="165425" cy="295400"/>
          </a:xfrm>
        </p:grpSpPr>
        <p:sp>
          <p:nvSpPr>
            <p:cNvPr id="8453" name="Google Shape;8453;p53"/>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3"/>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3"/>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53"/>
          <p:cNvGrpSpPr/>
          <p:nvPr/>
        </p:nvGrpSpPr>
        <p:grpSpPr>
          <a:xfrm>
            <a:off x="7961125" y="3673357"/>
            <a:ext cx="350995" cy="349133"/>
            <a:chOff x="6168925" y="3936925"/>
            <a:chExt cx="296950" cy="295375"/>
          </a:xfrm>
        </p:grpSpPr>
        <p:sp>
          <p:nvSpPr>
            <p:cNvPr id="8457" name="Google Shape;8457;p53"/>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3"/>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3"/>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3"/>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3"/>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3"/>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53"/>
          <p:cNvGrpSpPr/>
          <p:nvPr/>
        </p:nvGrpSpPr>
        <p:grpSpPr>
          <a:xfrm>
            <a:off x="6174844" y="1390429"/>
            <a:ext cx="348188" cy="349133"/>
            <a:chOff x="1674750" y="3254050"/>
            <a:chExt cx="294575" cy="295375"/>
          </a:xfrm>
        </p:grpSpPr>
        <p:sp>
          <p:nvSpPr>
            <p:cNvPr id="8464" name="Google Shape;8464;p53"/>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3"/>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3"/>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7" name="Google Shape;8467;p53"/>
          <p:cNvGrpSpPr/>
          <p:nvPr/>
        </p:nvGrpSpPr>
        <p:grpSpPr>
          <a:xfrm>
            <a:off x="6189239" y="1838132"/>
            <a:ext cx="319347" cy="349133"/>
            <a:chOff x="1687350" y="3618725"/>
            <a:chExt cx="270175" cy="295375"/>
          </a:xfrm>
        </p:grpSpPr>
        <p:sp>
          <p:nvSpPr>
            <p:cNvPr id="8468" name="Google Shape;8468;p53"/>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3"/>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3"/>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53"/>
          <p:cNvGrpSpPr/>
          <p:nvPr/>
        </p:nvGrpSpPr>
        <p:grpSpPr>
          <a:xfrm>
            <a:off x="6172942" y="2284613"/>
            <a:ext cx="351940" cy="349133"/>
            <a:chOff x="1672375" y="3982600"/>
            <a:chExt cx="297750" cy="295375"/>
          </a:xfrm>
        </p:grpSpPr>
        <p:sp>
          <p:nvSpPr>
            <p:cNvPr id="8472" name="Google Shape;8472;p53"/>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3"/>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3"/>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53"/>
          <p:cNvGrpSpPr/>
          <p:nvPr/>
        </p:nvGrpSpPr>
        <p:grpSpPr>
          <a:xfrm>
            <a:off x="4864934" y="2748808"/>
            <a:ext cx="350079" cy="350079"/>
            <a:chOff x="3497300" y="3227275"/>
            <a:chExt cx="296175" cy="296175"/>
          </a:xfrm>
        </p:grpSpPr>
        <p:sp>
          <p:nvSpPr>
            <p:cNvPr id="8476" name="Google Shape;8476;p53"/>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3"/>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3"/>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3"/>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3"/>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3"/>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3"/>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3"/>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53"/>
          <p:cNvGrpSpPr/>
          <p:nvPr/>
        </p:nvGrpSpPr>
        <p:grpSpPr>
          <a:xfrm>
            <a:off x="4865407" y="3198203"/>
            <a:ext cx="349133" cy="347272"/>
            <a:chOff x="3497300" y="3591950"/>
            <a:chExt cx="295375" cy="293800"/>
          </a:xfrm>
        </p:grpSpPr>
        <p:sp>
          <p:nvSpPr>
            <p:cNvPr id="8485" name="Google Shape;8485;p53"/>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3"/>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3"/>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3"/>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3"/>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3"/>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3"/>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3"/>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53"/>
          <p:cNvGrpSpPr/>
          <p:nvPr/>
        </p:nvGrpSpPr>
        <p:grpSpPr>
          <a:xfrm>
            <a:off x="4865407" y="3673341"/>
            <a:ext cx="349133" cy="349163"/>
            <a:chOff x="3497300" y="3955025"/>
            <a:chExt cx="295375" cy="295400"/>
          </a:xfrm>
        </p:grpSpPr>
        <p:sp>
          <p:nvSpPr>
            <p:cNvPr id="8494" name="Google Shape;8494;p53"/>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3"/>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3"/>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53"/>
          <p:cNvGrpSpPr/>
          <p:nvPr/>
        </p:nvGrpSpPr>
        <p:grpSpPr>
          <a:xfrm>
            <a:off x="7089979" y="2749532"/>
            <a:ext cx="327739" cy="348631"/>
            <a:chOff x="5364750" y="3235150"/>
            <a:chExt cx="277275" cy="294950"/>
          </a:xfrm>
        </p:grpSpPr>
        <p:sp>
          <p:nvSpPr>
            <p:cNvPr id="8498" name="Google Shape;8498;p53"/>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3"/>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3"/>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3"/>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3"/>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3"/>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3"/>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3"/>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6" name="Google Shape;8506;p53"/>
          <p:cNvGrpSpPr/>
          <p:nvPr/>
        </p:nvGrpSpPr>
        <p:grpSpPr>
          <a:xfrm>
            <a:off x="7078337" y="3195868"/>
            <a:ext cx="351024" cy="351941"/>
            <a:chOff x="5355300" y="3598250"/>
            <a:chExt cx="296975" cy="297750"/>
          </a:xfrm>
        </p:grpSpPr>
        <p:sp>
          <p:nvSpPr>
            <p:cNvPr id="8507" name="Google Shape;8507;p53"/>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3"/>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3"/>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3"/>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3"/>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3"/>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3"/>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3"/>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53"/>
          <p:cNvGrpSpPr/>
          <p:nvPr/>
        </p:nvGrpSpPr>
        <p:grpSpPr>
          <a:xfrm>
            <a:off x="7082533" y="3734790"/>
            <a:ext cx="342632" cy="226264"/>
            <a:chOff x="5358450" y="4015675"/>
            <a:chExt cx="289875" cy="191425"/>
          </a:xfrm>
        </p:grpSpPr>
        <p:sp>
          <p:nvSpPr>
            <p:cNvPr id="8516" name="Google Shape;8516;p53"/>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3"/>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3"/>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3"/>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53"/>
          <p:cNvGrpSpPr/>
          <p:nvPr/>
        </p:nvGrpSpPr>
        <p:grpSpPr>
          <a:xfrm>
            <a:off x="6209015" y="4117322"/>
            <a:ext cx="351024" cy="325464"/>
            <a:chOff x="6543825" y="3202075"/>
            <a:chExt cx="296975" cy="275350"/>
          </a:xfrm>
        </p:grpSpPr>
        <p:sp>
          <p:nvSpPr>
            <p:cNvPr id="8521" name="Google Shape;8521;p53"/>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3"/>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3"/>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3"/>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3"/>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3"/>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3"/>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53"/>
          <p:cNvGrpSpPr/>
          <p:nvPr/>
        </p:nvGrpSpPr>
        <p:grpSpPr>
          <a:xfrm>
            <a:off x="6615996" y="1397069"/>
            <a:ext cx="350079" cy="350079"/>
            <a:chOff x="2037825" y="3254050"/>
            <a:chExt cx="296175" cy="296175"/>
          </a:xfrm>
        </p:grpSpPr>
        <p:sp>
          <p:nvSpPr>
            <p:cNvPr id="8529" name="Google Shape;8529;p53"/>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3"/>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3"/>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3"/>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3"/>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3"/>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53"/>
          <p:cNvGrpSpPr/>
          <p:nvPr/>
        </p:nvGrpSpPr>
        <p:grpSpPr>
          <a:xfrm>
            <a:off x="6614135" y="1838236"/>
            <a:ext cx="353802" cy="348926"/>
            <a:chOff x="2034675" y="3617925"/>
            <a:chExt cx="299325" cy="295200"/>
          </a:xfrm>
        </p:grpSpPr>
        <p:sp>
          <p:nvSpPr>
            <p:cNvPr id="8536" name="Google Shape;8536;p53"/>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3"/>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3"/>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3"/>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3"/>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53"/>
          <p:cNvGrpSpPr/>
          <p:nvPr/>
        </p:nvGrpSpPr>
        <p:grpSpPr>
          <a:xfrm>
            <a:off x="6615996" y="2284613"/>
            <a:ext cx="350079" cy="349133"/>
            <a:chOff x="2037825" y="3981825"/>
            <a:chExt cx="296175" cy="295375"/>
          </a:xfrm>
        </p:grpSpPr>
        <p:sp>
          <p:nvSpPr>
            <p:cNvPr id="8542" name="Google Shape;8542;p53"/>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3"/>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3"/>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53"/>
          <p:cNvGrpSpPr/>
          <p:nvPr/>
        </p:nvGrpSpPr>
        <p:grpSpPr>
          <a:xfrm>
            <a:off x="5301014" y="2780929"/>
            <a:ext cx="350079" cy="285837"/>
            <a:chOff x="3860400" y="3254050"/>
            <a:chExt cx="296175" cy="241825"/>
          </a:xfrm>
        </p:grpSpPr>
        <p:sp>
          <p:nvSpPr>
            <p:cNvPr id="8546" name="Google Shape;8546;p53"/>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3"/>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3"/>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3"/>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3"/>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3"/>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3"/>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53"/>
          <p:cNvGrpSpPr/>
          <p:nvPr/>
        </p:nvGrpSpPr>
        <p:grpSpPr>
          <a:xfrm>
            <a:off x="5300541" y="3196800"/>
            <a:ext cx="351024" cy="350079"/>
            <a:chOff x="3859600" y="3591950"/>
            <a:chExt cx="296975" cy="296175"/>
          </a:xfrm>
        </p:grpSpPr>
        <p:sp>
          <p:nvSpPr>
            <p:cNvPr id="8554" name="Google Shape;8554;p53"/>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3"/>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3"/>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53"/>
          <p:cNvGrpSpPr/>
          <p:nvPr/>
        </p:nvGrpSpPr>
        <p:grpSpPr>
          <a:xfrm>
            <a:off x="5301014" y="3672883"/>
            <a:ext cx="350079" cy="350079"/>
            <a:chOff x="3860400" y="3955025"/>
            <a:chExt cx="296175" cy="296175"/>
          </a:xfrm>
        </p:grpSpPr>
        <p:sp>
          <p:nvSpPr>
            <p:cNvPr id="8558" name="Google Shape;8558;p53"/>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3"/>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3"/>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3"/>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3"/>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53"/>
          <p:cNvGrpSpPr/>
          <p:nvPr/>
        </p:nvGrpSpPr>
        <p:grpSpPr>
          <a:xfrm>
            <a:off x="7516230" y="2749281"/>
            <a:ext cx="355664" cy="349133"/>
            <a:chOff x="5716825" y="3235950"/>
            <a:chExt cx="300900" cy="295375"/>
          </a:xfrm>
        </p:grpSpPr>
        <p:sp>
          <p:nvSpPr>
            <p:cNvPr id="8564" name="Google Shape;8564;p53"/>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3"/>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3"/>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3"/>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53"/>
          <p:cNvGrpSpPr/>
          <p:nvPr/>
        </p:nvGrpSpPr>
        <p:grpSpPr>
          <a:xfrm>
            <a:off x="7529261" y="3207969"/>
            <a:ext cx="329601" cy="327739"/>
            <a:chOff x="5727850" y="3609275"/>
            <a:chExt cx="278850" cy="277275"/>
          </a:xfrm>
        </p:grpSpPr>
        <p:sp>
          <p:nvSpPr>
            <p:cNvPr id="8569" name="Google Shape;8569;p53"/>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3"/>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3"/>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3"/>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3"/>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53"/>
          <p:cNvGrpSpPr/>
          <p:nvPr/>
        </p:nvGrpSpPr>
        <p:grpSpPr>
          <a:xfrm>
            <a:off x="7540446" y="3673356"/>
            <a:ext cx="307231" cy="349133"/>
            <a:chOff x="5736525" y="3963700"/>
            <a:chExt cx="259925" cy="295375"/>
          </a:xfrm>
        </p:grpSpPr>
        <p:sp>
          <p:nvSpPr>
            <p:cNvPr id="8575" name="Google Shape;8575;p53"/>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3"/>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3"/>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3"/>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3"/>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3"/>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3"/>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53"/>
          <p:cNvGrpSpPr/>
          <p:nvPr/>
        </p:nvGrpSpPr>
        <p:grpSpPr>
          <a:xfrm>
            <a:off x="6632026" y="4122683"/>
            <a:ext cx="351024" cy="350079"/>
            <a:chOff x="6553275" y="3604550"/>
            <a:chExt cx="296975" cy="296175"/>
          </a:xfrm>
        </p:grpSpPr>
        <p:sp>
          <p:nvSpPr>
            <p:cNvPr id="8583" name="Google Shape;8583;p53"/>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3"/>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3"/>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3"/>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3"/>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3"/>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9" name="Google Shape;8589;p53"/>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8590" name="Google Shape;8590;p53"/>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94" name="Shape 8594"/>
        <p:cNvGrpSpPr/>
        <p:nvPr/>
      </p:nvGrpSpPr>
      <p:grpSpPr>
        <a:xfrm>
          <a:off x="0" y="0"/>
          <a:ext cx="0" cy="0"/>
          <a:chOff x="0" y="0"/>
          <a:chExt cx="0" cy="0"/>
        </a:xfrm>
      </p:grpSpPr>
      <p:grpSp>
        <p:nvGrpSpPr>
          <p:cNvPr id="8595" name="Google Shape;8595;p54"/>
          <p:cNvGrpSpPr/>
          <p:nvPr/>
        </p:nvGrpSpPr>
        <p:grpSpPr>
          <a:xfrm>
            <a:off x="859032" y="1380546"/>
            <a:ext cx="294401" cy="353645"/>
            <a:chOff x="-35814600" y="3202075"/>
            <a:chExt cx="242625" cy="291450"/>
          </a:xfrm>
        </p:grpSpPr>
        <p:sp>
          <p:nvSpPr>
            <p:cNvPr id="8596" name="Google Shape;8596;p54"/>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4"/>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4"/>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4"/>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4"/>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4"/>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4"/>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54"/>
          <p:cNvGrpSpPr/>
          <p:nvPr/>
        </p:nvGrpSpPr>
        <p:grpSpPr>
          <a:xfrm>
            <a:off x="829410" y="1821466"/>
            <a:ext cx="353645" cy="353888"/>
            <a:chOff x="-35839800" y="3561025"/>
            <a:chExt cx="291450" cy="291650"/>
          </a:xfrm>
        </p:grpSpPr>
        <p:sp>
          <p:nvSpPr>
            <p:cNvPr id="8604" name="Google Shape;8604;p54"/>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4"/>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4"/>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4"/>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4"/>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4"/>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4"/>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1" name="Google Shape;8611;p54"/>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2" name="Google Shape;8612;p54"/>
          <p:cNvGrpSpPr/>
          <p:nvPr/>
        </p:nvGrpSpPr>
        <p:grpSpPr>
          <a:xfrm>
            <a:off x="3066955" y="1380546"/>
            <a:ext cx="353645" cy="353645"/>
            <a:chOff x="-34003850" y="3227275"/>
            <a:chExt cx="291450" cy="291450"/>
          </a:xfrm>
        </p:grpSpPr>
        <p:sp>
          <p:nvSpPr>
            <p:cNvPr id="8613" name="Google Shape;8613;p54"/>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4"/>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4"/>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4"/>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4"/>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54"/>
          <p:cNvGrpSpPr/>
          <p:nvPr/>
        </p:nvGrpSpPr>
        <p:grpSpPr>
          <a:xfrm>
            <a:off x="3066485" y="1821238"/>
            <a:ext cx="354586" cy="354343"/>
            <a:chOff x="-34004625" y="3585850"/>
            <a:chExt cx="292225" cy="292025"/>
          </a:xfrm>
        </p:grpSpPr>
        <p:sp>
          <p:nvSpPr>
            <p:cNvPr id="8619" name="Google Shape;8619;p54"/>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4"/>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4"/>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4"/>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4"/>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4"/>
          <p:cNvGrpSpPr/>
          <p:nvPr/>
        </p:nvGrpSpPr>
        <p:grpSpPr>
          <a:xfrm>
            <a:off x="3066000" y="2256439"/>
            <a:ext cx="355557" cy="354616"/>
            <a:chOff x="-34005425" y="3945575"/>
            <a:chExt cx="293025" cy="292250"/>
          </a:xfrm>
        </p:grpSpPr>
        <p:sp>
          <p:nvSpPr>
            <p:cNvPr id="8625" name="Google Shape;8625;p54"/>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4"/>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4"/>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54"/>
          <p:cNvGrpSpPr/>
          <p:nvPr/>
        </p:nvGrpSpPr>
        <p:grpSpPr>
          <a:xfrm>
            <a:off x="1713099" y="2729615"/>
            <a:ext cx="358408" cy="355557"/>
            <a:chOff x="-32174975" y="3192625"/>
            <a:chExt cx="295375" cy="293025"/>
          </a:xfrm>
        </p:grpSpPr>
        <p:sp>
          <p:nvSpPr>
            <p:cNvPr id="8629" name="Google Shape;8629;p54"/>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4"/>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4"/>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4"/>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3" name="Google Shape;8633;p54"/>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4"/>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5" name="Google Shape;8635;p54"/>
          <p:cNvGrpSpPr/>
          <p:nvPr/>
        </p:nvGrpSpPr>
        <p:grpSpPr>
          <a:xfrm>
            <a:off x="3952249" y="2730570"/>
            <a:ext cx="354586" cy="353645"/>
            <a:chOff x="-30345325" y="3184750"/>
            <a:chExt cx="292225" cy="291450"/>
          </a:xfrm>
        </p:grpSpPr>
        <p:sp>
          <p:nvSpPr>
            <p:cNvPr id="8636" name="Google Shape;8636;p54"/>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4"/>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4"/>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4"/>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4"/>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54"/>
          <p:cNvGrpSpPr/>
          <p:nvPr/>
        </p:nvGrpSpPr>
        <p:grpSpPr>
          <a:xfrm>
            <a:off x="1277001" y="1380546"/>
            <a:ext cx="353645" cy="353645"/>
            <a:chOff x="-35481425" y="3202075"/>
            <a:chExt cx="291450" cy="291450"/>
          </a:xfrm>
        </p:grpSpPr>
        <p:sp>
          <p:nvSpPr>
            <p:cNvPr id="8642" name="Google Shape;8642;p54"/>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4"/>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4"/>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4"/>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4"/>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4"/>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4"/>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54"/>
          <p:cNvGrpSpPr/>
          <p:nvPr/>
        </p:nvGrpSpPr>
        <p:grpSpPr>
          <a:xfrm>
            <a:off x="1276531" y="1822072"/>
            <a:ext cx="354586" cy="352675"/>
            <a:chOff x="-35482200" y="3561225"/>
            <a:chExt cx="292225" cy="290650"/>
          </a:xfrm>
        </p:grpSpPr>
        <p:sp>
          <p:nvSpPr>
            <p:cNvPr id="8650" name="Google Shape;8650;p54"/>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4"/>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4"/>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54"/>
          <p:cNvGrpSpPr/>
          <p:nvPr/>
        </p:nvGrpSpPr>
        <p:grpSpPr>
          <a:xfrm>
            <a:off x="1277001" y="2256940"/>
            <a:ext cx="353645" cy="353615"/>
            <a:chOff x="-35481425" y="3919600"/>
            <a:chExt cx="291450" cy="291425"/>
          </a:xfrm>
        </p:grpSpPr>
        <p:sp>
          <p:nvSpPr>
            <p:cNvPr id="8654" name="Google Shape;8654;p54"/>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4"/>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4"/>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4"/>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4"/>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4"/>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4"/>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4"/>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4"/>
          <p:cNvGrpSpPr/>
          <p:nvPr/>
        </p:nvGrpSpPr>
        <p:grpSpPr>
          <a:xfrm>
            <a:off x="3512636" y="1381031"/>
            <a:ext cx="357468" cy="352675"/>
            <a:chOff x="-33645475" y="3228075"/>
            <a:chExt cx="294600" cy="290650"/>
          </a:xfrm>
        </p:grpSpPr>
        <p:sp>
          <p:nvSpPr>
            <p:cNvPr id="8663" name="Google Shape;8663;p54"/>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4"/>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4"/>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4"/>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4"/>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4"/>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4"/>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54"/>
          <p:cNvGrpSpPr/>
          <p:nvPr/>
        </p:nvGrpSpPr>
        <p:grpSpPr>
          <a:xfrm>
            <a:off x="3513606" y="1821116"/>
            <a:ext cx="355526" cy="354586"/>
            <a:chOff x="-33646250" y="3586425"/>
            <a:chExt cx="293000" cy="292225"/>
          </a:xfrm>
        </p:grpSpPr>
        <p:sp>
          <p:nvSpPr>
            <p:cNvPr id="8671" name="Google Shape;8671;p54"/>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4"/>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54"/>
          <p:cNvGrpSpPr/>
          <p:nvPr/>
        </p:nvGrpSpPr>
        <p:grpSpPr>
          <a:xfrm>
            <a:off x="3514076" y="2255969"/>
            <a:ext cx="354586" cy="355557"/>
            <a:chOff x="-33645475" y="3944800"/>
            <a:chExt cx="292225" cy="293025"/>
          </a:xfrm>
        </p:grpSpPr>
        <p:sp>
          <p:nvSpPr>
            <p:cNvPr id="8674" name="Google Shape;8674;p54"/>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4"/>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4"/>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4"/>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4"/>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4"/>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4"/>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4"/>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4"/>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4"/>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54"/>
          <p:cNvGrpSpPr/>
          <p:nvPr/>
        </p:nvGrpSpPr>
        <p:grpSpPr>
          <a:xfrm>
            <a:off x="2167295" y="2729706"/>
            <a:ext cx="352675" cy="355375"/>
            <a:chOff x="-31809525" y="3192625"/>
            <a:chExt cx="290650" cy="292875"/>
          </a:xfrm>
        </p:grpSpPr>
        <p:sp>
          <p:nvSpPr>
            <p:cNvPr id="8685" name="Google Shape;8685;p54"/>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4"/>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4"/>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4"/>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54"/>
          <p:cNvGrpSpPr/>
          <p:nvPr/>
        </p:nvGrpSpPr>
        <p:grpSpPr>
          <a:xfrm>
            <a:off x="2166810" y="3200258"/>
            <a:ext cx="353645" cy="355557"/>
            <a:chOff x="-31811100" y="3550975"/>
            <a:chExt cx="291450" cy="293025"/>
          </a:xfrm>
        </p:grpSpPr>
        <p:sp>
          <p:nvSpPr>
            <p:cNvPr id="8690" name="Google Shape;8690;p54"/>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4"/>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4"/>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4"/>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4"/>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4"/>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4"/>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54"/>
          <p:cNvGrpSpPr/>
          <p:nvPr/>
        </p:nvGrpSpPr>
        <p:grpSpPr>
          <a:xfrm>
            <a:off x="2160606" y="3664562"/>
            <a:ext cx="366052" cy="356831"/>
            <a:chOff x="-31817400" y="3910025"/>
            <a:chExt cx="301675" cy="294075"/>
          </a:xfrm>
        </p:grpSpPr>
        <p:sp>
          <p:nvSpPr>
            <p:cNvPr id="8698" name="Google Shape;8698;p54"/>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4"/>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4"/>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54"/>
          <p:cNvGrpSpPr/>
          <p:nvPr/>
        </p:nvGrpSpPr>
        <p:grpSpPr>
          <a:xfrm>
            <a:off x="3952234" y="3200743"/>
            <a:ext cx="354616" cy="354586"/>
            <a:chOff x="-30354000" y="3569100"/>
            <a:chExt cx="292250" cy="292225"/>
          </a:xfrm>
        </p:grpSpPr>
        <p:sp>
          <p:nvSpPr>
            <p:cNvPr id="8702" name="Google Shape;8702;p54"/>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4"/>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4"/>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4"/>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4"/>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4"/>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54"/>
          <p:cNvGrpSpPr/>
          <p:nvPr/>
        </p:nvGrpSpPr>
        <p:grpSpPr>
          <a:xfrm>
            <a:off x="1730812" y="1380546"/>
            <a:ext cx="342148" cy="353645"/>
            <a:chOff x="-35118325" y="3202075"/>
            <a:chExt cx="281975" cy="291450"/>
          </a:xfrm>
        </p:grpSpPr>
        <p:sp>
          <p:nvSpPr>
            <p:cNvPr id="8709" name="Google Shape;8709;p54"/>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4"/>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4"/>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4"/>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54"/>
          <p:cNvGrpSpPr/>
          <p:nvPr/>
        </p:nvGrpSpPr>
        <p:grpSpPr>
          <a:xfrm>
            <a:off x="1724593" y="1821799"/>
            <a:ext cx="354586" cy="353221"/>
            <a:chOff x="-35123050" y="3561225"/>
            <a:chExt cx="292225" cy="291100"/>
          </a:xfrm>
        </p:grpSpPr>
        <p:sp>
          <p:nvSpPr>
            <p:cNvPr id="8714" name="Google Shape;8714;p54"/>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4"/>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54"/>
          <p:cNvGrpSpPr/>
          <p:nvPr/>
        </p:nvGrpSpPr>
        <p:grpSpPr>
          <a:xfrm>
            <a:off x="1766652" y="2256940"/>
            <a:ext cx="270467" cy="353615"/>
            <a:chOff x="-35089175" y="3919600"/>
            <a:chExt cx="222900" cy="291425"/>
          </a:xfrm>
        </p:grpSpPr>
        <p:sp>
          <p:nvSpPr>
            <p:cNvPr id="8717" name="Google Shape;8717;p54"/>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4"/>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54"/>
          <p:cNvGrpSpPr/>
          <p:nvPr/>
        </p:nvGrpSpPr>
        <p:grpSpPr>
          <a:xfrm>
            <a:off x="3963648" y="1380303"/>
            <a:ext cx="336445" cy="354131"/>
            <a:chOff x="-33277650" y="3226875"/>
            <a:chExt cx="277275" cy="291850"/>
          </a:xfrm>
        </p:grpSpPr>
        <p:sp>
          <p:nvSpPr>
            <p:cNvPr id="8720" name="Google Shape;8720;p54"/>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4"/>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4"/>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4"/>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4"/>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4"/>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4"/>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54"/>
          <p:cNvGrpSpPr/>
          <p:nvPr/>
        </p:nvGrpSpPr>
        <p:grpSpPr>
          <a:xfrm>
            <a:off x="3955048" y="1821587"/>
            <a:ext cx="353645" cy="353645"/>
            <a:chOff x="-33286325" y="3586425"/>
            <a:chExt cx="291450" cy="291450"/>
          </a:xfrm>
        </p:grpSpPr>
        <p:sp>
          <p:nvSpPr>
            <p:cNvPr id="8728" name="Google Shape;8728;p54"/>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4"/>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4"/>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4"/>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4"/>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54"/>
          <p:cNvGrpSpPr/>
          <p:nvPr/>
        </p:nvGrpSpPr>
        <p:grpSpPr>
          <a:xfrm>
            <a:off x="3955048" y="2255969"/>
            <a:ext cx="353645" cy="355557"/>
            <a:chOff x="-33286325" y="3944800"/>
            <a:chExt cx="291450" cy="293025"/>
          </a:xfrm>
        </p:grpSpPr>
        <p:sp>
          <p:nvSpPr>
            <p:cNvPr id="8734" name="Google Shape;8734;p54"/>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4"/>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4"/>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4"/>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54"/>
          <p:cNvGrpSpPr/>
          <p:nvPr/>
        </p:nvGrpSpPr>
        <p:grpSpPr>
          <a:xfrm>
            <a:off x="2613445" y="2729129"/>
            <a:ext cx="353645" cy="356527"/>
            <a:chOff x="-31452725" y="3191825"/>
            <a:chExt cx="291450" cy="293825"/>
          </a:xfrm>
        </p:grpSpPr>
        <p:sp>
          <p:nvSpPr>
            <p:cNvPr id="8739" name="Google Shape;8739;p54"/>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4"/>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4"/>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4"/>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54"/>
          <p:cNvGrpSpPr/>
          <p:nvPr/>
        </p:nvGrpSpPr>
        <p:grpSpPr>
          <a:xfrm>
            <a:off x="2612975" y="3200744"/>
            <a:ext cx="354586" cy="354586"/>
            <a:chOff x="-31452725" y="3551775"/>
            <a:chExt cx="292225" cy="292225"/>
          </a:xfrm>
        </p:grpSpPr>
        <p:sp>
          <p:nvSpPr>
            <p:cNvPr id="8744" name="Google Shape;8744;p54"/>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4"/>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4"/>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4"/>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54"/>
          <p:cNvGrpSpPr/>
          <p:nvPr/>
        </p:nvGrpSpPr>
        <p:grpSpPr>
          <a:xfrm>
            <a:off x="2611534" y="3664729"/>
            <a:ext cx="357468" cy="356497"/>
            <a:chOff x="-31455100" y="3909350"/>
            <a:chExt cx="294600" cy="293800"/>
          </a:xfrm>
        </p:grpSpPr>
        <p:sp>
          <p:nvSpPr>
            <p:cNvPr id="8749" name="Google Shape;8749;p54"/>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4"/>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54"/>
          <p:cNvGrpSpPr/>
          <p:nvPr/>
        </p:nvGrpSpPr>
        <p:grpSpPr>
          <a:xfrm>
            <a:off x="3952719" y="3665684"/>
            <a:ext cx="353645" cy="354586"/>
            <a:chOff x="-30345325" y="3918800"/>
            <a:chExt cx="291450" cy="292225"/>
          </a:xfrm>
        </p:grpSpPr>
        <p:sp>
          <p:nvSpPr>
            <p:cNvPr id="8752" name="Google Shape;8752;p54"/>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4"/>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4"/>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4"/>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4"/>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54"/>
          <p:cNvGrpSpPr/>
          <p:nvPr/>
        </p:nvGrpSpPr>
        <p:grpSpPr>
          <a:xfrm>
            <a:off x="2172184" y="1821587"/>
            <a:ext cx="353645" cy="353645"/>
            <a:chOff x="-34763900" y="3561225"/>
            <a:chExt cx="291450" cy="291450"/>
          </a:xfrm>
        </p:grpSpPr>
        <p:sp>
          <p:nvSpPr>
            <p:cNvPr id="8758" name="Google Shape;8758;p54"/>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4"/>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4"/>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1" name="Google Shape;8761;p54"/>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2" name="Google Shape;8762;p54"/>
          <p:cNvGrpSpPr/>
          <p:nvPr/>
        </p:nvGrpSpPr>
        <p:grpSpPr>
          <a:xfrm>
            <a:off x="827081" y="2730099"/>
            <a:ext cx="354586" cy="354586"/>
            <a:chOff x="-32927950" y="3227275"/>
            <a:chExt cx="292225" cy="292225"/>
          </a:xfrm>
        </p:grpSpPr>
        <p:sp>
          <p:nvSpPr>
            <p:cNvPr id="8763" name="Google Shape;8763;p54"/>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4"/>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4"/>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4"/>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4"/>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4"/>
          <p:cNvGrpSpPr/>
          <p:nvPr/>
        </p:nvGrpSpPr>
        <p:grpSpPr>
          <a:xfrm>
            <a:off x="826596" y="3201213"/>
            <a:ext cx="355557" cy="353645"/>
            <a:chOff x="-32927950" y="3586425"/>
            <a:chExt cx="293025" cy="291450"/>
          </a:xfrm>
        </p:grpSpPr>
        <p:sp>
          <p:nvSpPr>
            <p:cNvPr id="8769" name="Google Shape;8769;p54"/>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4"/>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4"/>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4"/>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4"/>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54"/>
          <p:cNvGrpSpPr/>
          <p:nvPr/>
        </p:nvGrpSpPr>
        <p:grpSpPr>
          <a:xfrm>
            <a:off x="827081" y="3665198"/>
            <a:ext cx="354586" cy="355557"/>
            <a:chOff x="-32927950" y="3944800"/>
            <a:chExt cx="292225" cy="293025"/>
          </a:xfrm>
        </p:grpSpPr>
        <p:sp>
          <p:nvSpPr>
            <p:cNvPr id="8775" name="Google Shape;8775;p54"/>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4"/>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4"/>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4"/>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4"/>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4"/>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4"/>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4"/>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4"/>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54"/>
          <p:cNvGrpSpPr/>
          <p:nvPr/>
        </p:nvGrpSpPr>
        <p:grpSpPr>
          <a:xfrm>
            <a:off x="3055873" y="2730449"/>
            <a:ext cx="354586" cy="353888"/>
            <a:chOff x="-31094350" y="3194000"/>
            <a:chExt cx="292225" cy="291650"/>
          </a:xfrm>
        </p:grpSpPr>
        <p:sp>
          <p:nvSpPr>
            <p:cNvPr id="8785" name="Google Shape;8785;p54"/>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4"/>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4"/>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4"/>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4"/>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4"/>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4"/>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4"/>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54"/>
          <p:cNvGrpSpPr/>
          <p:nvPr/>
        </p:nvGrpSpPr>
        <p:grpSpPr>
          <a:xfrm>
            <a:off x="3056343" y="3200941"/>
            <a:ext cx="353645" cy="354191"/>
            <a:chOff x="-31093575" y="3552550"/>
            <a:chExt cx="291450" cy="291900"/>
          </a:xfrm>
        </p:grpSpPr>
        <p:sp>
          <p:nvSpPr>
            <p:cNvPr id="8794" name="Google Shape;8794;p54"/>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4"/>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4"/>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4"/>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54"/>
          <p:cNvGrpSpPr/>
          <p:nvPr/>
        </p:nvGrpSpPr>
        <p:grpSpPr>
          <a:xfrm>
            <a:off x="2182711" y="1380546"/>
            <a:ext cx="332593" cy="353645"/>
            <a:chOff x="-34755225" y="3202075"/>
            <a:chExt cx="274100" cy="291450"/>
          </a:xfrm>
        </p:grpSpPr>
        <p:sp>
          <p:nvSpPr>
            <p:cNvPr id="8799" name="Google Shape;8799;p54"/>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4"/>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4"/>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4"/>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4"/>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4"/>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4"/>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54"/>
          <p:cNvGrpSpPr/>
          <p:nvPr/>
        </p:nvGrpSpPr>
        <p:grpSpPr>
          <a:xfrm>
            <a:off x="3056343" y="3666169"/>
            <a:ext cx="353645" cy="353615"/>
            <a:chOff x="-31093575" y="3911725"/>
            <a:chExt cx="291450" cy="291425"/>
          </a:xfrm>
        </p:grpSpPr>
        <p:sp>
          <p:nvSpPr>
            <p:cNvPr id="8807" name="Google Shape;8807;p54"/>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4"/>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54"/>
          <p:cNvGrpSpPr/>
          <p:nvPr/>
        </p:nvGrpSpPr>
        <p:grpSpPr>
          <a:xfrm>
            <a:off x="2165773" y="4123136"/>
            <a:ext cx="356497" cy="354586"/>
            <a:chOff x="-29946000" y="3183175"/>
            <a:chExt cx="293800" cy="292225"/>
          </a:xfrm>
        </p:grpSpPr>
        <p:sp>
          <p:nvSpPr>
            <p:cNvPr id="8810" name="Google Shape;8810;p54"/>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4"/>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4"/>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4"/>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4"/>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4"/>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54"/>
          <p:cNvGrpSpPr/>
          <p:nvPr/>
        </p:nvGrpSpPr>
        <p:grpSpPr>
          <a:xfrm>
            <a:off x="2610305" y="1380289"/>
            <a:ext cx="358408" cy="354161"/>
            <a:chOff x="-34408675" y="3202075"/>
            <a:chExt cx="295375" cy="291875"/>
          </a:xfrm>
        </p:grpSpPr>
        <p:sp>
          <p:nvSpPr>
            <p:cNvPr id="8817" name="Google Shape;8817;p54"/>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4"/>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4"/>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4"/>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54"/>
          <p:cNvGrpSpPr/>
          <p:nvPr/>
        </p:nvGrpSpPr>
        <p:grpSpPr>
          <a:xfrm>
            <a:off x="2612216" y="1820283"/>
            <a:ext cx="354586" cy="356254"/>
            <a:chOff x="-34405525" y="3558075"/>
            <a:chExt cx="292225" cy="293600"/>
          </a:xfrm>
        </p:grpSpPr>
        <p:sp>
          <p:nvSpPr>
            <p:cNvPr id="8822" name="Google Shape;8822;p54"/>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4"/>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4"/>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54"/>
          <p:cNvGrpSpPr/>
          <p:nvPr/>
        </p:nvGrpSpPr>
        <p:grpSpPr>
          <a:xfrm>
            <a:off x="2611730" y="2256940"/>
            <a:ext cx="355557" cy="353615"/>
            <a:chOff x="-34406325" y="3919600"/>
            <a:chExt cx="293025" cy="291425"/>
          </a:xfrm>
        </p:grpSpPr>
        <p:sp>
          <p:nvSpPr>
            <p:cNvPr id="8826" name="Google Shape;8826;p54"/>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4"/>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4"/>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4"/>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4"/>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4"/>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4"/>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54"/>
          <p:cNvGrpSpPr/>
          <p:nvPr/>
        </p:nvGrpSpPr>
        <p:grpSpPr>
          <a:xfrm>
            <a:off x="1275628" y="2736303"/>
            <a:ext cx="353645" cy="342179"/>
            <a:chOff x="-32568800" y="3232000"/>
            <a:chExt cx="291450" cy="282000"/>
          </a:xfrm>
        </p:grpSpPr>
        <p:sp>
          <p:nvSpPr>
            <p:cNvPr id="8834" name="Google Shape;8834;p54"/>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4"/>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54"/>
          <p:cNvGrpSpPr/>
          <p:nvPr/>
        </p:nvGrpSpPr>
        <p:grpSpPr>
          <a:xfrm>
            <a:off x="1275158" y="3201213"/>
            <a:ext cx="354586" cy="353645"/>
            <a:chOff x="-32569575" y="3586425"/>
            <a:chExt cx="292225" cy="291450"/>
          </a:xfrm>
        </p:grpSpPr>
        <p:sp>
          <p:nvSpPr>
            <p:cNvPr id="8837" name="Google Shape;8837;p54"/>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4"/>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54"/>
          <p:cNvGrpSpPr/>
          <p:nvPr/>
        </p:nvGrpSpPr>
        <p:grpSpPr>
          <a:xfrm>
            <a:off x="1266073" y="3665805"/>
            <a:ext cx="372756" cy="354343"/>
            <a:chOff x="-32576675" y="3944600"/>
            <a:chExt cx="307200" cy="292025"/>
          </a:xfrm>
        </p:grpSpPr>
        <p:sp>
          <p:nvSpPr>
            <p:cNvPr id="8840" name="Google Shape;8840;p54"/>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4"/>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54"/>
          <p:cNvGrpSpPr/>
          <p:nvPr/>
        </p:nvGrpSpPr>
        <p:grpSpPr>
          <a:xfrm>
            <a:off x="3511040" y="2730100"/>
            <a:ext cx="354586" cy="354586"/>
            <a:chOff x="-30735200" y="3192625"/>
            <a:chExt cx="292225" cy="292225"/>
          </a:xfrm>
        </p:grpSpPr>
        <p:sp>
          <p:nvSpPr>
            <p:cNvPr id="8843" name="Google Shape;8843;p54"/>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4"/>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4"/>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4"/>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4"/>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4"/>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4"/>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54"/>
          <p:cNvGrpSpPr/>
          <p:nvPr/>
        </p:nvGrpSpPr>
        <p:grpSpPr>
          <a:xfrm>
            <a:off x="3511040" y="3201532"/>
            <a:ext cx="354586" cy="353008"/>
            <a:chOff x="-30735200" y="3552550"/>
            <a:chExt cx="292225" cy="290925"/>
          </a:xfrm>
        </p:grpSpPr>
        <p:sp>
          <p:nvSpPr>
            <p:cNvPr id="8851" name="Google Shape;8851;p54"/>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4"/>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4"/>
          <p:cNvGrpSpPr/>
          <p:nvPr/>
        </p:nvGrpSpPr>
        <p:grpSpPr>
          <a:xfrm>
            <a:off x="3511040" y="3666154"/>
            <a:ext cx="354586" cy="353645"/>
            <a:chOff x="-30735200" y="3910925"/>
            <a:chExt cx="292225" cy="291450"/>
          </a:xfrm>
        </p:grpSpPr>
        <p:sp>
          <p:nvSpPr>
            <p:cNvPr id="8854" name="Google Shape;8854;p54"/>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4"/>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6" name="Google Shape;8856;p54"/>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7" name="Google Shape;8857;p54"/>
          <p:cNvGrpSpPr/>
          <p:nvPr/>
        </p:nvGrpSpPr>
        <p:grpSpPr>
          <a:xfrm>
            <a:off x="4864547" y="1375808"/>
            <a:ext cx="358971" cy="359224"/>
            <a:chOff x="-57956275" y="3197925"/>
            <a:chExt cx="319000" cy="319225"/>
          </a:xfrm>
        </p:grpSpPr>
        <p:sp>
          <p:nvSpPr>
            <p:cNvPr id="8858" name="Google Shape;8858;p54"/>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4"/>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4"/>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4"/>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4"/>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4"/>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4"/>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54"/>
          <p:cNvGrpSpPr/>
          <p:nvPr/>
        </p:nvGrpSpPr>
        <p:grpSpPr>
          <a:xfrm>
            <a:off x="4886701" y="1832234"/>
            <a:ext cx="314662" cy="358971"/>
            <a:chOff x="-57940525" y="3590375"/>
            <a:chExt cx="279625" cy="319000"/>
          </a:xfrm>
        </p:grpSpPr>
        <p:sp>
          <p:nvSpPr>
            <p:cNvPr id="8866" name="Google Shape;8866;p54"/>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4"/>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4"/>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4"/>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4"/>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54"/>
          <p:cNvGrpSpPr/>
          <p:nvPr/>
        </p:nvGrpSpPr>
        <p:grpSpPr>
          <a:xfrm>
            <a:off x="4857582" y="2273605"/>
            <a:ext cx="358099" cy="358999"/>
            <a:chOff x="-57959425" y="3982600"/>
            <a:chExt cx="318225" cy="319025"/>
          </a:xfrm>
        </p:grpSpPr>
        <p:sp>
          <p:nvSpPr>
            <p:cNvPr id="8872" name="Google Shape;8872;p54"/>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4"/>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4"/>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4"/>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6" name="Google Shape;8876;p54"/>
          <p:cNvGrpSpPr/>
          <p:nvPr/>
        </p:nvGrpSpPr>
        <p:grpSpPr>
          <a:xfrm>
            <a:off x="7057749" y="1376934"/>
            <a:ext cx="357226" cy="357226"/>
            <a:chOff x="-55987225" y="3198925"/>
            <a:chExt cx="317450" cy="317450"/>
          </a:xfrm>
        </p:grpSpPr>
        <p:sp>
          <p:nvSpPr>
            <p:cNvPr id="8877" name="Google Shape;8877;p54"/>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4"/>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4"/>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4"/>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54"/>
          <p:cNvGrpSpPr/>
          <p:nvPr/>
        </p:nvGrpSpPr>
        <p:grpSpPr>
          <a:xfrm>
            <a:off x="7057749" y="1832965"/>
            <a:ext cx="357226" cy="357367"/>
            <a:chOff x="-55987225" y="3591025"/>
            <a:chExt cx="317450" cy="317575"/>
          </a:xfrm>
        </p:grpSpPr>
        <p:sp>
          <p:nvSpPr>
            <p:cNvPr id="8882" name="Google Shape;8882;p54"/>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4"/>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4"/>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4"/>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4"/>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4"/>
          <p:cNvGrpSpPr/>
          <p:nvPr/>
        </p:nvGrpSpPr>
        <p:grpSpPr>
          <a:xfrm>
            <a:off x="7071665" y="2273605"/>
            <a:ext cx="358999" cy="358999"/>
            <a:chOff x="-55988800" y="3982600"/>
            <a:chExt cx="319025" cy="319025"/>
          </a:xfrm>
        </p:grpSpPr>
        <p:sp>
          <p:nvSpPr>
            <p:cNvPr id="8888" name="Google Shape;8888;p54"/>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4"/>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4"/>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4"/>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4"/>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54"/>
          <p:cNvGrpSpPr/>
          <p:nvPr/>
        </p:nvGrpSpPr>
        <p:grpSpPr>
          <a:xfrm>
            <a:off x="5730184" y="2731562"/>
            <a:ext cx="356326" cy="358971"/>
            <a:chOff x="-54026025" y="3192625"/>
            <a:chExt cx="316650" cy="319000"/>
          </a:xfrm>
        </p:grpSpPr>
        <p:sp>
          <p:nvSpPr>
            <p:cNvPr id="8894" name="Google Shape;8894;p54"/>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4"/>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4"/>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4"/>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4"/>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4"/>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4"/>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4"/>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54"/>
          <p:cNvGrpSpPr/>
          <p:nvPr/>
        </p:nvGrpSpPr>
        <p:grpSpPr>
          <a:xfrm>
            <a:off x="5750130" y="3202536"/>
            <a:ext cx="316434" cy="358099"/>
            <a:chOff x="-54007925" y="3584850"/>
            <a:chExt cx="281200" cy="318225"/>
          </a:xfrm>
        </p:grpSpPr>
        <p:sp>
          <p:nvSpPr>
            <p:cNvPr id="8903" name="Google Shape;8903;p54"/>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4"/>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4"/>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4"/>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4"/>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4"/>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54"/>
          <p:cNvGrpSpPr/>
          <p:nvPr/>
        </p:nvGrpSpPr>
        <p:grpSpPr>
          <a:xfrm>
            <a:off x="5750130" y="3664421"/>
            <a:ext cx="316434" cy="358914"/>
            <a:chOff x="-54007925" y="3975575"/>
            <a:chExt cx="281200" cy="318950"/>
          </a:xfrm>
        </p:grpSpPr>
        <p:sp>
          <p:nvSpPr>
            <p:cNvPr id="8910" name="Google Shape;8910;p54"/>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4"/>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4"/>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4"/>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54"/>
          <p:cNvGrpSpPr/>
          <p:nvPr/>
        </p:nvGrpSpPr>
        <p:grpSpPr>
          <a:xfrm>
            <a:off x="7984996" y="2748891"/>
            <a:ext cx="274770" cy="358492"/>
            <a:chOff x="-52005775" y="3208025"/>
            <a:chExt cx="244175" cy="318575"/>
          </a:xfrm>
        </p:grpSpPr>
        <p:sp>
          <p:nvSpPr>
            <p:cNvPr id="8915" name="Google Shape;8915;p54"/>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4"/>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4"/>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4"/>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4"/>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4"/>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4"/>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4"/>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4"/>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4"/>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4"/>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54"/>
          <p:cNvGrpSpPr/>
          <p:nvPr/>
        </p:nvGrpSpPr>
        <p:grpSpPr>
          <a:xfrm>
            <a:off x="5291462" y="1376934"/>
            <a:ext cx="358099" cy="358099"/>
            <a:chOff x="-57568775" y="3198925"/>
            <a:chExt cx="318225" cy="318225"/>
          </a:xfrm>
        </p:grpSpPr>
        <p:sp>
          <p:nvSpPr>
            <p:cNvPr id="8927" name="Google Shape;8927;p54"/>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4"/>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4"/>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4"/>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4"/>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4"/>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54"/>
          <p:cNvGrpSpPr/>
          <p:nvPr/>
        </p:nvGrpSpPr>
        <p:grpSpPr>
          <a:xfrm>
            <a:off x="5313181" y="1832234"/>
            <a:ext cx="314662" cy="358099"/>
            <a:chOff x="-57549075" y="3590375"/>
            <a:chExt cx="279625" cy="318225"/>
          </a:xfrm>
        </p:grpSpPr>
        <p:sp>
          <p:nvSpPr>
            <p:cNvPr id="8934" name="Google Shape;8934;p54"/>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4"/>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4"/>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4"/>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54"/>
          <p:cNvGrpSpPr/>
          <p:nvPr/>
        </p:nvGrpSpPr>
        <p:grpSpPr>
          <a:xfrm>
            <a:off x="5305378" y="2273605"/>
            <a:ext cx="359871" cy="359871"/>
            <a:chOff x="-57570350" y="3982600"/>
            <a:chExt cx="319800" cy="319800"/>
          </a:xfrm>
        </p:grpSpPr>
        <p:sp>
          <p:nvSpPr>
            <p:cNvPr id="8939" name="Google Shape;8939;p54"/>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4"/>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4"/>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4"/>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54"/>
          <p:cNvGrpSpPr/>
          <p:nvPr/>
        </p:nvGrpSpPr>
        <p:grpSpPr>
          <a:xfrm>
            <a:off x="7520416" y="1376033"/>
            <a:ext cx="314662" cy="358999"/>
            <a:chOff x="-55576850" y="3198125"/>
            <a:chExt cx="279625" cy="319025"/>
          </a:xfrm>
        </p:grpSpPr>
        <p:sp>
          <p:nvSpPr>
            <p:cNvPr id="8944" name="Google Shape;8944;p54"/>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4"/>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4"/>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4"/>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54"/>
          <p:cNvGrpSpPr/>
          <p:nvPr/>
        </p:nvGrpSpPr>
        <p:grpSpPr>
          <a:xfrm>
            <a:off x="7497812" y="1832009"/>
            <a:ext cx="359871" cy="358324"/>
            <a:chOff x="-55596550" y="3590175"/>
            <a:chExt cx="319800" cy="318425"/>
          </a:xfrm>
        </p:grpSpPr>
        <p:sp>
          <p:nvSpPr>
            <p:cNvPr id="8949" name="Google Shape;8949;p54"/>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4"/>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4"/>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4"/>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54"/>
          <p:cNvGrpSpPr/>
          <p:nvPr/>
        </p:nvGrpSpPr>
        <p:grpSpPr>
          <a:xfrm>
            <a:off x="7513049" y="2273351"/>
            <a:ext cx="358999" cy="359252"/>
            <a:chOff x="-55595775" y="3982375"/>
            <a:chExt cx="319025" cy="319250"/>
          </a:xfrm>
        </p:grpSpPr>
        <p:sp>
          <p:nvSpPr>
            <p:cNvPr id="8954" name="Google Shape;8954;p54"/>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4"/>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4"/>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4"/>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4"/>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4"/>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54"/>
          <p:cNvGrpSpPr/>
          <p:nvPr/>
        </p:nvGrpSpPr>
        <p:grpSpPr>
          <a:xfrm>
            <a:off x="6170232" y="2731562"/>
            <a:ext cx="358999" cy="358099"/>
            <a:chOff x="-53635375" y="3192625"/>
            <a:chExt cx="319025" cy="318225"/>
          </a:xfrm>
        </p:grpSpPr>
        <p:sp>
          <p:nvSpPr>
            <p:cNvPr id="8961" name="Google Shape;8961;p54"/>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4"/>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4"/>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54"/>
          <p:cNvGrpSpPr/>
          <p:nvPr/>
        </p:nvGrpSpPr>
        <p:grpSpPr>
          <a:xfrm>
            <a:off x="6192401" y="3202536"/>
            <a:ext cx="314662" cy="358999"/>
            <a:chOff x="-53615675" y="3584850"/>
            <a:chExt cx="279625" cy="319025"/>
          </a:xfrm>
        </p:grpSpPr>
        <p:sp>
          <p:nvSpPr>
            <p:cNvPr id="8965" name="Google Shape;8965;p54"/>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4"/>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4"/>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54"/>
          <p:cNvGrpSpPr/>
          <p:nvPr/>
        </p:nvGrpSpPr>
        <p:grpSpPr>
          <a:xfrm>
            <a:off x="6170246" y="3665461"/>
            <a:ext cx="358971" cy="357874"/>
            <a:chOff x="-53634575" y="3976500"/>
            <a:chExt cx="319000" cy="318025"/>
          </a:xfrm>
        </p:grpSpPr>
        <p:sp>
          <p:nvSpPr>
            <p:cNvPr id="8969" name="Google Shape;8969;p54"/>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4"/>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4"/>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4"/>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4"/>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4"/>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4"/>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4"/>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54"/>
          <p:cNvGrpSpPr/>
          <p:nvPr/>
        </p:nvGrpSpPr>
        <p:grpSpPr>
          <a:xfrm>
            <a:off x="7965050" y="3208415"/>
            <a:ext cx="314662" cy="358436"/>
            <a:chOff x="-52023900" y="3590075"/>
            <a:chExt cx="279625" cy="318525"/>
          </a:xfrm>
        </p:grpSpPr>
        <p:sp>
          <p:nvSpPr>
            <p:cNvPr id="8978" name="Google Shape;8978;p54"/>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4"/>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4"/>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4"/>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4"/>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4"/>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4"/>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54"/>
          <p:cNvGrpSpPr/>
          <p:nvPr/>
        </p:nvGrpSpPr>
        <p:grpSpPr>
          <a:xfrm>
            <a:off x="5728292" y="1376934"/>
            <a:ext cx="358971" cy="358971"/>
            <a:chOff x="-57173375" y="3198925"/>
            <a:chExt cx="319000" cy="319000"/>
          </a:xfrm>
        </p:grpSpPr>
        <p:sp>
          <p:nvSpPr>
            <p:cNvPr id="8986" name="Google Shape;8986;p54"/>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4"/>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4"/>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4"/>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54"/>
          <p:cNvGrpSpPr/>
          <p:nvPr/>
        </p:nvGrpSpPr>
        <p:grpSpPr>
          <a:xfrm>
            <a:off x="5729178" y="1854374"/>
            <a:ext cx="357198" cy="314690"/>
            <a:chOff x="-57176525" y="3610050"/>
            <a:chExt cx="317425" cy="279650"/>
          </a:xfrm>
        </p:grpSpPr>
        <p:sp>
          <p:nvSpPr>
            <p:cNvPr id="8991" name="Google Shape;8991;p54"/>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4"/>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4"/>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4"/>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4"/>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6" name="Google Shape;8996;p54"/>
          <p:cNvGrpSpPr/>
          <p:nvPr/>
        </p:nvGrpSpPr>
        <p:grpSpPr>
          <a:xfrm>
            <a:off x="7939633" y="1376934"/>
            <a:ext cx="358099" cy="356326"/>
            <a:chOff x="-55202750" y="3198925"/>
            <a:chExt cx="318225" cy="316650"/>
          </a:xfrm>
        </p:grpSpPr>
        <p:sp>
          <p:nvSpPr>
            <p:cNvPr id="8997" name="Google Shape;8997;p54"/>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4"/>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54"/>
          <p:cNvGrpSpPr/>
          <p:nvPr/>
        </p:nvGrpSpPr>
        <p:grpSpPr>
          <a:xfrm>
            <a:off x="7950267" y="1832234"/>
            <a:ext cx="336830" cy="358099"/>
            <a:chOff x="-55194875" y="3590375"/>
            <a:chExt cx="299325" cy="318225"/>
          </a:xfrm>
        </p:grpSpPr>
        <p:sp>
          <p:nvSpPr>
            <p:cNvPr id="9000" name="Google Shape;9000;p54"/>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4"/>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4"/>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4"/>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4"/>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54"/>
          <p:cNvGrpSpPr/>
          <p:nvPr/>
        </p:nvGrpSpPr>
        <p:grpSpPr>
          <a:xfrm>
            <a:off x="7954884" y="2274505"/>
            <a:ext cx="357198" cy="357198"/>
            <a:chOff x="-55203525" y="3983400"/>
            <a:chExt cx="317425" cy="317425"/>
          </a:xfrm>
        </p:grpSpPr>
        <p:sp>
          <p:nvSpPr>
            <p:cNvPr id="9006" name="Google Shape;9006;p54"/>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4"/>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4"/>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54"/>
          <p:cNvGrpSpPr/>
          <p:nvPr/>
        </p:nvGrpSpPr>
        <p:grpSpPr>
          <a:xfrm>
            <a:off x="6621365" y="2731562"/>
            <a:ext cx="335930" cy="358971"/>
            <a:chOff x="-53232900" y="3192625"/>
            <a:chExt cx="298525" cy="319000"/>
          </a:xfrm>
        </p:grpSpPr>
        <p:sp>
          <p:nvSpPr>
            <p:cNvPr id="9010" name="Google Shape;9010;p54"/>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4"/>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4"/>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4"/>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4"/>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4"/>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4"/>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4"/>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54"/>
          <p:cNvGrpSpPr/>
          <p:nvPr/>
        </p:nvGrpSpPr>
        <p:grpSpPr>
          <a:xfrm>
            <a:off x="6610731" y="3202536"/>
            <a:ext cx="357198" cy="356326"/>
            <a:chOff x="-53242350" y="3584850"/>
            <a:chExt cx="317425" cy="316650"/>
          </a:xfrm>
        </p:grpSpPr>
        <p:sp>
          <p:nvSpPr>
            <p:cNvPr id="9019" name="Google Shape;9019;p54"/>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4"/>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4"/>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4"/>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4"/>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54"/>
          <p:cNvGrpSpPr/>
          <p:nvPr/>
        </p:nvGrpSpPr>
        <p:grpSpPr>
          <a:xfrm>
            <a:off x="6631999" y="3665236"/>
            <a:ext cx="314662" cy="358999"/>
            <a:chOff x="-53224225" y="3976300"/>
            <a:chExt cx="279625" cy="319025"/>
          </a:xfrm>
        </p:grpSpPr>
        <p:sp>
          <p:nvSpPr>
            <p:cNvPr id="9025" name="Google Shape;9025;p54"/>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4"/>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4"/>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4"/>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4"/>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4"/>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4"/>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54"/>
          <p:cNvGrpSpPr/>
          <p:nvPr/>
        </p:nvGrpSpPr>
        <p:grpSpPr>
          <a:xfrm>
            <a:off x="7942896" y="3672917"/>
            <a:ext cx="358971" cy="358408"/>
            <a:chOff x="-52043575" y="3983125"/>
            <a:chExt cx="319000" cy="318500"/>
          </a:xfrm>
        </p:grpSpPr>
        <p:sp>
          <p:nvSpPr>
            <p:cNvPr id="9033" name="Google Shape;9033;p54"/>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4"/>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4"/>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4"/>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4"/>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4"/>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4"/>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4"/>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4"/>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54"/>
          <p:cNvGrpSpPr/>
          <p:nvPr/>
        </p:nvGrpSpPr>
        <p:grpSpPr>
          <a:xfrm>
            <a:off x="6196836" y="1376934"/>
            <a:ext cx="314662" cy="358971"/>
            <a:chOff x="-56766175" y="3198925"/>
            <a:chExt cx="279625" cy="319000"/>
          </a:xfrm>
        </p:grpSpPr>
        <p:sp>
          <p:nvSpPr>
            <p:cNvPr id="9043" name="Google Shape;9043;p54"/>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4"/>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4"/>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4"/>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4"/>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4"/>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4"/>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54"/>
          <p:cNvGrpSpPr/>
          <p:nvPr/>
        </p:nvGrpSpPr>
        <p:grpSpPr>
          <a:xfrm>
            <a:off x="6195950" y="1832234"/>
            <a:ext cx="316434" cy="358099"/>
            <a:chOff x="-56766175" y="3590375"/>
            <a:chExt cx="281200" cy="318225"/>
          </a:xfrm>
        </p:grpSpPr>
        <p:sp>
          <p:nvSpPr>
            <p:cNvPr id="9051" name="Google Shape;9051;p54"/>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4"/>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4"/>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4"/>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54"/>
          <p:cNvGrpSpPr/>
          <p:nvPr/>
        </p:nvGrpSpPr>
        <p:grpSpPr>
          <a:xfrm>
            <a:off x="6232906" y="2273605"/>
            <a:ext cx="272126" cy="358099"/>
            <a:chOff x="-56747275" y="3982600"/>
            <a:chExt cx="241825" cy="318225"/>
          </a:xfrm>
        </p:grpSpPr>
        <p:sp>
          <p:nvSpPr>
            <p:cNvPr id="9056" name="Google Shape;9056;p54"/>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4"/>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4"/>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4"/>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4"/>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4"/>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4"/>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54"/>
          <p:cNvGrpSpPr/>
          <p:nvPr/>
        </p:nvGrpSpPr>
        <p:grpSpPr>
          <a:xfrm>
            <a:off x="4840657" y="3215842"/>
            <a:ext cx="358999" cy="342991"/>
            <a:chOff x="-54812875" y="3596675"/>
            <a:chExt cx="319025" cy="304800"/>
          </a:xfrm>
        </p:grpSpPr>
        <p:sp>
          <p:nvSpPr>
            <p:cNvPr id="9064" name="Google Shape;9064;p54"/>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4"/>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4"/>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4"/>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4"/>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4"/>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4"/>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1" name="Google Shape;9071;p54"/>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4"/>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3" name="Google Shape;9073;p54"/>
          <p:cNvGrpSpPr/>
          <p:nvPr/>
        </p:nvGrpSpPr>
        <p:grpSpPr>
          <a:xfrm>
            <a:off x="4862826" y="3672326"/>
            <a:ext cx="314662" cy="358099"/>
            <a:chOff x="-54793175" y="3982600"/>
            <a:chExt cx="279625" cy="318225"/>
          </a:xfrm>
        </p:grpSpPr>
        <p:sp>
          <p:nvSpPr>
            <p:cNvPr id="9074" name="Google Shape;9074;p54"/>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4"/>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4"/>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4"/>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4"/>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4"/>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4"/>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54"/>
          <p:cNvGrpSpPr/>
          <p:nvPr/>
        </p:nvGrpSpPr>
        <p:grpSpPr>
          <a:xfrm>
            <a:off x="7074284" y="2731562"/>
            <a:ext cx="314662" cy="358099"/>
            <a:chOff x="-52832000" y="3192625"/>
            <a:chExt cx="279625" cy="318225"/>
          </a:xfrm>
        </p:grpSpPr>
        <p:sp>
          <p:nvSpPr>
            <p:cNvPr id="9082" name="Google Shape;9082;p54"/>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4"/>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4"/>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4"/>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4"/>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4"/>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4"/>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4"/>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54"/>
          <p:cNvGrpSpPr/>
          <p:nvPr/>
        </p:nvGrpSpPr>
        <p:grpSpPr>
          <a:xfrm>
            <a:off x="5760817" y="2272929"/>
            <a:ext cx="323524" cy="358774"/>
            <a:chOff x="-57162350" y="3982000"/>
            <a:chExt cx="287500" cy="318825"/>
          </a:xfrm>
        </p:grpSpPr>
        <p:sp>
          <p:nvSpPr>
            <p:cNvPr id="9091" name="Google Shape;9091;p54"/>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4"/>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4"/>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4"/>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4"/>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4"/>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4"/>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4"/>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54"/>
          <p:cNvGrpSpPr/>
          <p:nvPr/>
        </p:nvGrpSpPr>
        <p:grpSpPr>
          <a:xfrm>
            <a:off x="7052130" y="3203436"/>
            <a:ext cx="358971" cy="357198"/>
            <a:chOff x="-52851675" y="3585650"/>
            <a:chExt cx="319000" cy="317425"/>
          </a:xfrm>
        </p:grpSpPr>
        <p:sp>
          <p:nvSpPr>
            <p:cNvPr id="9100" name="Google Shape;9100;p54"/>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4"/>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4"/>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4"/>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4"/>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4"/>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54"/>
          <p:cNvGrpSpPr/>
          <p:nvPr/>
        </p:nvGrpSpPr>
        <p:grpSpPr>
          <a:xfrm>
            <a:off x="7074284" y="3665236"/>
            <a:ext cx="314662" cy="358999"/>
            <a:chOff x="-52832000" y="3976300"/>
            <a:chExt cx="279625" cy="319025"/>
          </a:xfrm>
        </p:grpSpPr>
        <p:sp>
          <p:nvSpPr>
            <p:cNvPr id="9107" name="Google Shape;9107;p54"/>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4"/>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4"/>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4"/>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4"/>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54"/>
          <p:cNvGrpSpPr/>
          <p:nvPr/>
        </p:nvGrpSpPr>
        <p:grpSpPr>
          <a:xfrm>
            <a:off x="6191490" y="4119884"/>
            <a:ext cx="316434" cy="358099"/>
            <a:chOff x="-51633225" y="3198925"/>
            <a:chExt cx="281200" cy="318225"/>
          </a:xfrm>
        </p:grpSpPr>
        <p:sp>
          <p:nvSpPr>
            <p:cNvPr id="9113" name="Google Shape;9113;p54"/>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4"/>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4"/>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4"/>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4"/>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4"/>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4"/>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54"/>
          <p:cNvGrpSpPr/>
          <p:nvPr/>
        </p:nvGrpSpPr>
        <p:grpSpPr>
          <a:xfrm>
            <a:off x="6610314" y="1377806"/>
            <a:ext cx="365188" cy="357226"/>
            <a:chOff x="-56396775" y="3199700"/>
            <a:chExt cx="324525" cy="317450"/>
          </a:xfrm>
        </p:grpSpPr>
        <p:sp>
          <p:nvSpPr>
            <p:cNvPr id="9121" name="Google Shape;9121;p54"/>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4"/>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4"/>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4"/>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4"/>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4"/>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54"/>
          <p:cNvGrpSpPr/>
          <p:nvPr/>
        </p:nvGrpSpPr>
        <p:grpSpPr>
          <a:xfrm>
            <a:off x="6613408" y="1843740"/>
            <a:ext cx="358999" cy="335958"/>
            <a:chOff x="-56394425" y="3600600"/>
            <a:chExt cx="319025" cy="298550"/>
          </a:xfrm>
        </p:grpSpPr>
        <p:sp>
          <p:nvSpPr>
            <p:cNvPr id="9128" name="Google Shape;9128;p54"/>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4"/>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4"/>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54"/>
          <p:cNvGrpSpPr/>
          <p:nvPr/>
        </p:nvGrpSpPr>
        <p:grpSpPr>
          <a:xfrm>
            <a:off x="6644175" y="2274505"/>
            <a:ext cx="327068" cy="357198"/>
            <a:chOff x="-56379450" y="3983400"/>
            <a:chExt cx="290650" cy="317425"/>
          </a:xfrm>
        </p:grpSpPr>
        <p:sp>
          <p:nvSpPr>
            <p:cNvPr id="9132" name="Google Shape;9132;p54"/>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4"/>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4"/>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4"/>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4"/>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4"/>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4"/>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4"/>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54"/>
          <p:cNvGrpSpPr/>
          <p:nvPr/>
        </p:nvGrpSpPr>
        <p:grpSpPr>
          <a:xfrm>
            <a:off x="5307879" y="2738651"/>
            <a:ext cx="316434" cy="358971"/>
            <a:chOff x="-54401725" y="3198925"/>
            <a:chExt cx="281200" cy="319000"/>
          </a:xfrm>
        </p:grpSpPr>
        <p:sp>
          <p:nvSpPr>
            <p:cNvPr id="9141" name="Google Shape;9141;p54"/>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4"/>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4"/>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4"/>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4"/>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4"/>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4"/>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4"/>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4"/>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4"/>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4"/>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54"/>
          <p:cNvGrpSpPr/>
          <p:nvPr/>
        </p:nvGrpSpPr>
        <p:grpSpPr>
          <a:xfrm>
            <a:off x="5308766" y="3208753"/>
            <a:ext cx="314662" cy="358099"/>
            <a:chOff x="-54401725" y="3590375"/>
            <a:chExt cx="279625" cy="318225"/>
          </a:xfrm>
        </p:grpSpPr>
        <p:sp>
          <p:nvSpPr>
            <p:cNvPr id="9153" name="Google Shape;9153;p54"/>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4"/>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4"/>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4"/>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4"/>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4"/>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54"/>
          <p:cNvGrpSpPr/>
          <p:nvPr/>
        </p:nvGrpSpPr>
        <p:grpSpPr>
          <a:xfrm>
            <a:off x="5306557" y="3672326"/>
            <a:ext cx="319079" cy="358099"/>
            <a:chOff x="-54403300" y="3982600"/>
            <a:chExt cx="283550" cy="318225"/>
          </a:xfrm>
        </p:grpSpPr>
        <p:sp>
          <p:nvSpPr>
            <p:cNvPr id="9160" name="Google Shape;9160;p54"/>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4"/>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4"/>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4"/>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4"/>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54"/>
          <p:cNvGrpSpPr/>
          <p:nvPr/>
        </p:nvGrpSpPr>
        <p:grpSpPr>
          <a:xfrm>
            <a:off x="7493951" y="2733559"/>
            <a:ext cx="356298" cy="356973"/>
            <a:chOff x="-52458650" y="3194400"/>
            <a:chExt cx="316625" cy="317225"/>
          </a:xfrm>
        </p:grpSpPr>
        <p:sp>
          <p:nvSpPr>
            <p:cNvPr id="9166" name="Google Shape;9166;p54"/>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4"/>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4"/>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4"/>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4"/>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4"/>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4"/>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4"/>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54"/>
          <p:cNvGrpSpPr/>
          <p:nvPr/>
        </p:nvGrpSpPr>
        <p:grpSpPr>
          <a:xfrm>
            <a:off x="4862826" y="2738651"/>
            <a:ext cx="314662" cy="358971"/>
            <a:chOff x="-54793175" y="3198925"/>
            <a:chExt cx="279625" cy="319000"/>
          </a:xfrm>
        </p:grpSpPr>
        <p:sp>
          <p:nvSpPr>
            <p:cNvPr id="9175" name="Google Shape;9175;p54"/>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4"/>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4"/>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4"/>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4"/>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4"/>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4"/>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54"/>
          <p:cNvGrpSpPr/>
          <p:nvPr/>
        </p:nvGrpSpPr>
        <p:grpSpPr>
          <a:xfrm>
            <a:off x="7503249" y="3202536"/>
            <a:ext cx="337703" cy="357845"/>
            <a:chOff x="-52450000" y="3584850"/>
            <a:chExt cx="300100" cy="318000"/>
          </a:xfrm>
        </p:grpSpPr>
        <p:sp>
          <p:nvSpPr>
            <p:cNvPr id="9183" name="Google Shape;9183;p54"/>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4"/>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4"/>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4"/>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4"/>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4"/>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4"/>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54"/>
          <p:cNvGrpSpPr/>
          <p:nvPr/>
        </p:nvGrpSpPr>
        <p:grpSpPr>
          <a:xfrm>
            <a:off x="7514769" y="3667009"/>
            <a:ext cx="314662" cy="357226"/>
            <a:chOff x="-52440550" y="3977875"/>
            <a:chExt cx="279625" cy="317450"/>
          </a:xfrm>
        </p:grpSpPr>
        <p:sp>
          <p:nvSpPr>
            <p:cNvPr id="9191" name="Google Shape;9191;p54"/>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4"/>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4"/>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4"/>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4"/>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4"/>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4"/>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4"/>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54"/>
          <p:cNvGrpSpPr/>
          <p:nvPr/>
        </p:nvGrpSpPr>
        <p:grpSpPr>
          <a:xfrm>
            <a:off x="6626703" y="4123215"/>
            <a:ext cx="314662" cy="358999"/>
            <a:chOff x="-51623775" y="3584850"/>
            <a:chExt cx="279625" cy="319025"/>
          </a:xfrm>
        </p:grpSpPr>
        <p:sp>
          <p:nvSpPr>
            <p:cNvPr id="9200" name="Google Shape;9200;p54"/>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4"/>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4"/>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4"/>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4"/>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4"/>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4"/>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4"/>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4"/>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9" name="Google Shape;9209;p54"/>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210" name="Google Shape;9210;p54"/>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28"/>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477" name="Google Shape;477;p28"/>
          <p:cNvSpPr txBox="1"/>
          <p:nvPr>
            <p:ph idx="1" type="subTitle"/>
          </p:nvPr>
        </p:nvSpPr>
        <p:spPr>
          <a:xfrm>
            <a:off x="804550" y="2253982"/>
            <a:ext cx="2388600" cy="4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478" name="Google Shape;478;p28"/>
          <p:cNvSpPr txBox="1"/>
          <p:nvPr>
            <p:ph idx="2" type="subTitle"/>
          </p:nvPr>
        </p:nvSpPr>
        <p:spPr>
          <a:xfrm>
            <a:off x="804550" y="2675425"/>
            <a:ext cx="2388600" cy="104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It was named after the Roman god of the skies </a:t>
            </a:r>
            <a:endParaRPr/>
          </a:p>
        </p:txBody>
      </p:sp>
      <p:sp>
        <p:nvSpPr>
          <p:cNvPr id="479" name="Google Shape;479;p28"/>
          <p:cNvSpPr txBox="1"/>
          <p:nvPr>
            <p:ph idx="3" type="subTitle"/>
          </p:nvPr>
        </p:nvSpPr>
        <p:spPr>
          <a:xfrm>
            <a:off x="3377700" y="2253985"/>
            <a:ext cx="2388600" cy="4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480" name="Google Shape;480;p28"/>
          <p:cNvSpPr txBox="1"/>
          <p:nvPr>
            <p:ph idx="4" type="subTitle"/>
          </p:nvPr>
        </p:nvSpPr>
        <p:spPr>
          <a:xfrm>
            <a:off x="3377700" y="2675428"/>
            <a:ext cx="2388600" cy="104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481" name="Google Shape;481;p28"/>
          <p:cNvSpPr txBox="1"/>
          <p:nvPr>
            <p:ph idx="5" type="subTitle"/>
          </p:nvPr>
        </p:nvSpPr>
        <p:spPr>
          <a:xfrm>
            <a:off x="5950850" y="2253985"/>
            <a:ext cx="2388600" cy="4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482" name="Google Shape;482;p28"/>
          <p:cNvSpPr txBox="1"/>
          <p:nvPr>
            <p:ph idx="6" type="subTitle"/>
          </p:nvPr>
        </p:nvSpPr>
        <p:spPr>
          <a:xfrm>
            <a:off x="5950850" y="2675428"/>
            <a:ext cx="2388600" cy="104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It's composed mostly of hydrogen and helium. It was named after the Roman god of wealth and agriculture</a:t>
            </a:r>
            <a:endParaRPr/>
          </a:p>
        </p:txBody>
      </p:sp>
      <p:sp>
        <p:nvSpPr>
          <p:cNvPr id="483" name="Google Shape;483;p28"/>
          <p:cNvSpPr txBox="1"/>
          <p:nvPr>
            <p:ph idx="7" type="title"/>
          </p:nvPr>
        </p:nvSpPr>
        <p:spPr>
          <a:xfrm>
            <a:off x="1528150" y="1676925"/>
            <a:ext cx="941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84" name="Google Shape;484;p28"/>
          <p:cNvSpPr txBox="1"/>
          <p:nvPr>
            <p:ph idx="8" type="title"/>
          </p:nvPr>
        </p:nvSpPr>
        <p:spPr>
          <a:xfrm>
            <a:off x="4101300" y="1676925"/>
            <a:ext cx="941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85" name="Google Shape;485;p28"/>
          <p:cNvSpPr txBox="1"/>
          <p:nvPr>
            <p:ph idx="9" type="title"/>
          </p:nvPr>
        </p:nvSpPr>
        <p:spPr>
          <a:xfrm>
            <a:off x="6674450" y="1676925"/>
            <a:ext cx="941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14" name="Shape 9214"/>
        <p:cNvGrpSpPr/>
        <p:nvPr/>
      </p:nvGrpSpPr>
      <p:grpSpPr>
        <a:xfrm>
          <a:off x="0" y="0"/>
          <a:ext cx="0" cy="0"/>
          <a:chOff x="0" y="0"/>
          <a:chExt cx="0" cy="0"/>
        </a:xfrm>
      </p:grpSpPr>
      <p:grpSp>
        <p:nvGrpSpPr>
          <p:cNvPr id="9215" name="Google Shape;9215;p55"/>
          <p:cNvGrpSpPr/>
          <p:nvPr/>
        </p:nvGrpSpPr>
        <p:grpSpPr>
          <a:xfrm>
            <a:off x="866775" y="1386849"/>
            <a:ext cx="276003" cy="357300"/>
            <a:chOff x="-50469125" y="3183175"/>
            <a:chExt cx="233150" cy="301825"/>
          </a:xfrm>
        </p:grpSpPr>
        <p:sp>
          <p:nvSpPr>
            <p:cNvPr id="9216" name="Google Shape;9216;p55"/>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5"/>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55"/>
          <p:cNvGrpSpPr/>
          <p:nvPr/>
        </p:nvGrpSpPr>
        <p:grpSpPr>
          <a:xfrm>
            <a:off x="826674" y="1822251"/>
            <a:ext cx="356205" cy="355288"/>
            <a:chOff x="-50504575" y="3550975"/>
            <a:chExt cx="300900" cy="300125"/>
          </a:xfrm>
        </p:grpSpPr>
        <p:sp>
          <p:nvSpPr>
            <p:cNvPr id="9220" name="Google Shape;9220;p55"/>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5"/>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5"/>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5"/>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55"/>
          <p:cNvGrpSpPr/>
          <p:nvPr/>
        </p:nvGrpSpPr>
        <p:grpSpPr>
          <a:xfrm>
            <a:off x="826674" y="2260493"/>
            <a:ext cx="356205" cy="354341"/>
            <a:chOff x="-50503000" y="3921175"/>
            <a:chExt cx="300900" cy="299325"/>
          </a:xfrm>
        </p:grpSpPr>
        <p:sp>
          <p:nvSpPr>
            <p:cNvPr id="9225" name="Google Shape;9225;p55"/>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5"/>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5"/>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5"/>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5"/>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55"/>
          <p:cNvGrpSpPr/>
          <p:nvPr/>
        </p:nvGrpSpPr>
        <p:grpSpPr>
          <a:xfrm>
            <a:off x="3030727" y="1406411"/>
            <a:ext cx="355258" cy="356205"/>
            <a:chOff x="-48630025" y="3199700"/>
            <a:chExt cx="300100" cy="300900"/>
          </a:xfrm>
        </p:grpSpPr>
        <p:sp>
          <p:nvSpPr>
            <p:cNvPr id="9231" name="Google Shape;9231;p55"/>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5"/>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5"/>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4" name="Google Shape;9234;p55"/>
          <p:cNvGrpSpPr/>
          <p:nvPr/>
        </p:nvGrpSpPr>
        <p:grpSpPr>
          <a:xfrm>
            <a:off x="3030727" y="1843707"/>
            <a:ext cx="355258" cy="355258"/>
            <a:chOff x="-48630025" y="3569100"/>
            <a:chExt cx="300100" cy="300100"/>
          </a:xfrm>
        </p:grpSpPr>
        <p:sp>
          <p:nvSpPr>
            <p:cNvPr id="9235" name="Google Shape;9235;p55"/>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5"/>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5"/>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5"/>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5"/>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5"/>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5"/>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5"/>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5"/>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5"/>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55"/>
          <p:cNvGrpSpPr/>
          <p:nvPr/>
        </p:nvGrpSpPr>
        <p:grpSpPr>
          <a:xfrm>
            <a:off x="3031201" y="2281003"/>
            <a:ext cx="354311" cy="353394"/>
            <a:chOff x="-48629225" y="3938500"/>
            <a:chExt cx="299300" cy="298525"/>
          </a:xfrm>
        </p:grpSpPr>
        <p:sp>
          <p:nvSpPr>
            <p:cNvPr id="9246" name="Google Shape;9246;p55"/>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5"/>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5"/>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5"/>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55"/>
          <p:cNvGrpSpPr/>
          <p:nvPr/>
        </p:nvGrpSpPr>
        <p:grpSpPr>
          <a:xfrm>
            <a:off x="1766604" y="2752344"/>
            <a:ext cx="311458" cy="354341"/>
            <a:chOff x="-46762575" y="3200500"/>
            <a:chExt cx="263100" cy="299325"/>
          </a:xfrm>
        </p:grpSpPr>
        <p:sp>
          <p:nvSpPr>
            <p:cNvPr id="9251" name="Google Shape;9251;p55"/>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5"/>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5"/>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5"/>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5"/>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55"/>
          <p:cNvGrpSpPr/>
          <p:nvPr/>
        </p:nvGrpSpPr>
        <p:grpSpPr>
          <a:xfrm>
            <a:off x="1744689" y="3211066"/>
            <a:ext cx="355288" cy="312375"/>
            <a:chOff x="-46779900" y="3588000"/>
            <a:chExt cx="300125" cy="263875"/>
          </a:xfrm>
        </p:grpSpPr>
        <p:sp>
          <p:nvSpPr>
            <p:cNvPr id="9257" name="Google Shape;9257;p55"/>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5"/>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5"/>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5"/>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55"/>
          <p:cNvGrpSpPr/>
          <p:nvPr/>
        </p:nvGrpSpPr>
        <p:grpSpPr>
          <a:xfrm>
            <a:off x="1745162" y="3625988"/>
            <a:ext cx="354341" cy="353394"/>
            <a:chOff x="-46779100" y="3938500"/>
            <a:chExt cx="299325" cy="298525"/>
          </a:xfrm>
        </p:grpSpPr>
        <p:sp>
          <p:nvSpPr>
            <p:cNvPr id="9262" name="Google Shape;9262;p55"/>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5"/>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55"/>
          <p:cNvGrpSpPr/>
          <p:nvPr/>
        </p:nvGrpSpPr>
        <p:grpSpPr>
          <a:xfrm>
            <a:off x="3952900" y="2758855"/>
            <a:ext cx="355258" cy="355288"/>
            <a:chOff x="-44924250" y="3206000"/>
            <a:chExt cx="300100" cy="300125"/>
          </a:xfrm>
        </p:grpSpPr>
        <p:sp>
          <p:nvSpPr>
            <p:cNvPr id="9265" name="Google Shape;9265;p55"/>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5"/>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5"/>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5"/>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5"/>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5"/>
          <p:cNvGrpSpPr/>
          <p:nvPr/>
        </p:nvGrpSpPr>
        <p:grpSpPr>
          <a:xfrm>
            <a:off x="1267386" y="1386849"/>
            <a:ext cx="355258" cy="355258"/>
            <a:chOff x="-50134375" y="3183175"/>
            <a:chExt cx="300100" cy="300100"/>
          </a:xfrm>
        </p:grpSpPr>
        <p:sp>
          <p:nvSpPr>
            <p:cNvPr id="9271" name="Google Shape;9271;p55"/>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5"/>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5"/>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5"/>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5"/>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5"/>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5"/>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5"/>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5"/>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5"/>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55"/>
          <p:cNvGrpSpPr/>
          <p:nvPr/>
        </p:nvGrpSpPr>
        <p:grpSpPr>
          <a:xfrm>
            <a:off x="1267386" y="1822251"/>
            <a:ext cx="355258" cy="355288"/>
            <a:chOff x="-50134375" y="3550975"/>
            <a:chExt cx="300100" cy="300125"/>
          </a:xfrm>
        </p:grpSpPr>
        <p:sp>
          <p:nvSpPr>
            <p:cNvPr id="9282" name="Google Shape;9282;p55"/>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5"/>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55"/>
          <p:cNvGrpSpPr/>
          <p:nvPr/>
        </p:nvGrpSpPr>
        <p:grpSpPr>
          <a:xfrm>
            <a:off x="1267386" y="2259783"/>
            <a:ext cx="355258" cy="355051"/>
            <a:chOff x="-50134375" y="3920575"/>
            <a:chExt cx="300100" cy="299925"/>
          </a:xfrm>
        </p:grpSpPr>
        <p:sp>
          <p:nvSpPr>
            <p:cNvPr id="9285" name="Google Shape;9285;p55"/>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5"/>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5"/>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55"/>
          <p:cNvGrpSpPr/>
          <p:nvPr/>
        </p:nvGrpSpPr>
        <p:grpSpPr>
          <a:xfrm>
            <a:off x="3478110" y="1407358"/>
            <a:ext cx="357123" cy="355258"/>
            <a:chOff x="-48262200" y="3200500"/>
            <a:chExt cx="301675" cy="300100"/>
          </a:xfrm>
        </p:grpSpPr>
        <p:sp>
          <p:nvSpPr>
            <p:cNvPr id="9289" name="Google Shape;9289;p55"/>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5"/>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5"/>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5"/>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5"/>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5"/>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5"/>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55"/>
          <p:cNvGrpSpPr/>
          <p:nvPr/>
        </p:nvGrpSpPr>
        <p:grpSpPr>
          <a:xfrm>
            <a:off x="3507483" y="1844447"/>
            <a:ext cx="298377" cy="354519"/>
            <a:chOff x="-48233050" y="3569725"/>
            <a:chExt cx="252050" cy="299475"/>
          </a:xfrm>
        </p:grpSpPr>
        <p:sp>
          <p:nvSpPr>
            <p:cNvPr id="9299" name="Google Shape;9299;p55"/>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5"/>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5"/>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55"/>
          <p:cNvGrpSpPr/>
          <p:nvPr/>
        </p:nvGrpSpPr>
        <p:grpSpPr>
          <a:xfrm>
            <a:off x="3531248" y="2278191"/>
            <a:ext cx="250847" cy="358070"/>
            <a:chOff x="-48216525" y="3936125"/>
            <a:chExt cx="211900" cy="302475"/>
          </a:xfrm>
        </p:grpSpPr>
        <p:sp>
          <p:nvSpPr>
            <p:cNvPr id="9303" name="Google Shape;9303;p55"/>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5"/>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5"/>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5"/>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55"/>
          <p:cNvGrpSpPr/>
          <p:nvPr/>
        </p:nvGrpSpPr>
        <p:grpSpPr>
          <a:xfrm>
            <a:off x="2186966" y="2753261"/>
            <a:ext cx="355258" cy="355288"/>
            <a:chOff x="-46410500" y="3201275"/>
            <a:chExt cx="300100" cy="300125"/>
          </a:xfrm>
        </p:grpSpPr>
        <p:sp>
          <p:nvSpPr>
            <p:cNvPr id="9308" name="Google Shape;9308;p55"/>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5"/>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5"/>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5"/>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5"/>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55"/>
          <p:cNvGrpSpPr/>
          <p:nvPr/>
        </p:nvGrpSpPr>
        <p:grpSpPr>
          <a:xfrm>
            <a:off x="2186966" y="3188692"/>
            <a:ext cx="355258" cy="356205"/>
            <a:chOff x="-46409700" y="3569100"/>
            <a:chExt cx="300100" cy="300900"/>
          </a:xfrm>
        </p:grpSpPr>
        <p:sp>
          <p:nvSpPr>
            <p:cNvPr id="9314" name="Google Shape;9314;p55"/>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5"/>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5"/>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55"/>
          <p:cNvGrpSpPr/>
          <p:nvPr/>
        </p:nvGrpSpPr>
        <p:grpSpPr>
          <a:xfrm>
            <a:off x="2174847" y="3624124"/>
            <a:ext cx="379497" cy="358070"/>
            <a:chOff x="-46422300" y="3936925"/>
            <a:chExt cx="320575" cy="302475"/>
          </a:xfrm>
        </p:grpSpPr>
        <p:sp>
          <p:nvSpPr>
            <p:cNvPr id="9320" name="Google Shape;9320;p55"/>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55"/>
          <p:cNvGrpSpPr/>
          <p:nvPr/>
        </p:nvGrpSpPr>
        <p:grpSpPr>
          <a:xfrm>
            <a:off x="3952426" y="3178452"/>
            <a:ext cx="356205" cy="355258"/>
            <a:chOff x="-44914800" y="3560450"/>
            <a:chExt cx="300900" cy="300100"/>
          </a:xfrm>
        </p:grpSpPr>
        <p:sp>
          <p:nvSpPr>
            <p:cNvPr id="9323" name="Google Shape;9323;p55"/>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5"/>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5"/>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5"/>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55"/>
          <p:cNvGrpSpPr/>
          <p:nvPr/>
        </p:nvGrpSpPr>
        <p:grpSpPr>
          <a:xfrm>
            <a:off x="1707478" y="1387086"/>
            <a:ext cx="354311" cy="354104"/>
            <a:chOff x="-49764975" y="3183375"/>
            <a:chExt cx="299300" cy="299125"/>
          </a:xfrm>
        </p:grpSpPr>
        <p:sp>
          <p:nvSpPr>
            <p:cNvPr id="9329" name="Google Shape;9329;p55"/>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5"/>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5"/>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5"/>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5"/>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5"/>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5"/>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5"/>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5"/>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55"/>
          <p:cNvGrpSpPr/>
          <p:nvPr/>
        </p:nvGrpSpPr>
        <p:grpSpPr>
          <a:xfrm>
            <a:off x="1707478" y="1822547"/>
            <a:ext cx="354311" cy="355909"/>
            <a:chOff x="-49764975" y="3551225"/>
            <a:chExt cx="299300" cy="300650"/>
          </a:xfrm>
        </p:grpSpPr>
        <p:sp>
          <p:nvSpPr>
            <p:cNvPr id="9339" name="Google Shape;9339;p55"/>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5"/>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5"/>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5"/>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5"/>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5"/>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5"/>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5"/>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5"/>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5"/>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5"/>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55"/>
          <p:cNvGrpSpPr/>
          <p:nvPr/>
        </p:nvGrpSpPr>
        <p:grpSpPr>
          <a:xfrm>
            <a:off x="1705140" y="2259310"/>
            <a:ext cx="358987" cy="355525"/>
            <a:chOff x="-49766550" y="3920175"/>
            <a:chExt cx="303250" cy="300325"/>
          </a:xfrm>
        </p:grpSpPr>
        <p:sp>
          <p:nvSpPr>
            <p:cNvPr id="9351" name="Google Shape;9351;p55"/>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5"/>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5"/>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5"/>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55"/>
          <p:cNvGrpSpPr/>
          <p:nvPr/>
        </p:nvGrpSpPr>
        <p:grpSpPr>
          <a:xfrm>
            <a:off x="3920671" y="1407358"/>
            <a:ext cx="357123" cy="354341"/>
            <a:chOff x="-47892800" y="3200500"/>
            <a:chExt cx="301675" cy="299325"/>
          </a:xfrm>
        </p:grpSpPr>
        <p:sp>
          <p:nvSpPr>
            <p:cNvPr id="9356" name="Google Shape;9356;p55"/>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5"/>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5"/>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5"/>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5"/>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5"/>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55"/>
          <p:cNvGrpSpPr/>
          <p:nvPr/>
        </p:nvGrpSpPr>
        <p:grpSpPr>
          <a:xfrm>
            <a:off x="3984537" y="1843707"/>
            <a:ext cx="229391" cy="355258"/>
            <a:chOff x="-47839250" y="3569100"/>
            <a:chExt cx="193775" cy="300100"/>
          </a:xfrm>
        </p:grpSpPr>
        <p:sp>
          <p:nvSpPr>
            <p:cNvPr id="9363" name="Google Shape;9363;p55"/>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5"/>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5"/>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5"/>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5"/>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5"/>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55"/>
          <p:cNvGrpSpPr/>
          <p:nvPr/>
        </p:nvGrpSpPr>
        <p:grpSpPr>
          <a:xfrm>
            <a:off x="3921603" y="2280056"/>
            <a:ext cx="355258" cy="356205"/>
            <a:chOff x="-47892800" y="3937700"/>
            <a:chExt cx="300100" cy="300900"/>
          </a:xfrm>
        </p:grpSpPr>
        <p:sp>
          <p:nvSpPr>
            <p:cNvPr id="9370" name="Google Shape;9370;p55"/>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5"/>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5"/>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5"/>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5"/>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5"/>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5"/>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5"/>
          <p:cNvGrpSpPr/>
          <p:nvPr/>
        </p:nvGrpSpPr>
        <p:grpSpPr>
          <a:xfrm>
            <a:off x="2626898" y="2773770"/>
            <a:ext cx="355258" cy="311458"/>
            <a:chOff x="-46042675" y="3218600"/>
            <a:chExt cx="300100" cy="263100"/>
          </a:xfrm>
        </p:grpSpPr>
        <p:sp>
          <p:nvSpPr>
            <p:cNvPr id="9379" name="Google Shape;9379;p55"/>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5"/>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5"/>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5"/>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5"/>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5"/>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55"/>
          <p:cNvGrpSpPr/>
          <p:nvPr/>
        </p:nvGrpSpPr>
        <p:grpSpPr>
          <a:xfrm>
            <a:off x="2626898" y="3188219"/>
            <a:ext cx="355258" cy="323118"/>
            <a:chOff x="-46042675" y="3568700"/>
            <a:chExt cx="300100" cy="272950"/>
          </a:xfrm>
        </p:grpSpPr>
        <p:sp>
          <p:nvSpPr>
            <p:cNvPr id="9386" name="Google Shape;9386;p55"/>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5"/>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5"/>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5"/>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55"/>
          <p:cNvGrpSpPr/>
          <p:nvPr/>
        </p:nvGrpSpPr>
        <p:grpSpPr>
          <a:xfrm>
            <a:off x="2668849" y="3625189"/>
            <a:ext cx="271357" cy="356057"/>
            <a:chOff x="-46007225" y="3937825"/>
            <a:chExt cx="229225" cy="300775"/>
          </a:xfrm>
        </p:grpSpPr>
        <p:sp>
          <p:nvSpPr>
            <p:cNvPr id="9391" name="Google Shape;9391;p55"/>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5"/>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5"/>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5"/>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5"/>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5"/>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5"/>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5"/>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5"/>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5"/>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1" name="Google Shape;9401;p55"/>
          <p:cNvGrpSpPr/>
          <p:nvPr/>
        </p:nvGrpSpPr>
        <p:grpSpPr>
          <a:xfrm>
            <a:off x="3974341" y="3615275"/>
            <a:ext cx="312375" cy="357596"/>
            <a:chOff x="-44895900" y="3929450"/>
            <a:chExt cx="263875" cy="302075"/>
          </a:xfrm>
        </p:grpSpPr>
        <p:sp>
          <p:nvSpPr>
            <p:cNvPr id="9402" name="Google Shape;9402;p55"/>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5"/>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5"/>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5"/>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5"/>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5"/>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55"/>
          <p:cNvGrpSpPr/>
          <p:nvPr/>
        </p:nvGrpSpPr>
        <p:grpSpPr>
          <a:xfrm>
            <a:off x="2148160" y="1398036"/>
            <a:ext cx="356205" cy="332885"/>
            <a:chOff x="-49397175" y="3192625"/>
            <a:chExt cx="300900" cy="281200"/>
          </a:xfrm>
        </p:grpSpPr>
        <p:sp>
          <p:nvSpPr>
            <p:cNvPr id="9409" name="Google Shape;9409;p55"/>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5"/>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5"/>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5"/>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5"/>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5"/>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5"/>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55"/>
          <p:cNvGrpSpPr/>
          <p:nvPr/>
        </p:nvGrpSpPr>
        <p:grpSpPr>
          <a:xfrm>
            <a:off x="2174263" y="1822251"/>
            <a:ext cx="304000" cy="356205"/>
            <a:chOff x="-49375900" y="3550975"/>
            <a:chExt cx="256800" cy="300900"/>
          </a:xfrm>
        </p:grpSpPr>
        <p:sp>
          <p:nvSpPr>
            <p:cNvPr id="9417" name="Google Shape;9417;p55"/>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5"/>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5"/>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5"/>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5"/>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5"/>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5"/>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5"/>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5"/>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5"/>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5"/>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55"/>
          <p:cNvGrpSpPr/>
          <p:nvPr/>
        </p:nvGrpSpPr>
        <p:grpSpPr>
          <a:xfrm>
            <a:off x="2169616" y="2259546"/>
            <a:ext cx="313293" cy="356205"/>
            <a:chOff x="-49378250" y="3920375"/>
            <a:chExt cx="264650" cy="300900"/>
          </a:xfrm>
        </p:grpSpPr>
        <p:sp>
          <p:nvSpPr>
            <p:cNvPr id="9429" name="Google Shape;9429;p55"/>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5"/>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5"/>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5"/>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5"/>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5"/>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5"/>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55"/>
          <p:cNvGrpSpPr/>
          <p:nvPr/>
        </p:nvGrpSpPr>
        <p:grpSpPr>
          <a:xfrm>
            <a:off x="888604" y="2752344"/>
            <a:ext cx="312375" cy="357123"/>
            <a:chOff x="-47505300" y="3200500"/>
            <a:chExt cx="263875" cy="301675"/>
          </a:xfrm>
        </p:grpSpPr>
        <p:sp>
          <p:nvSpPr>
            <p:cNvPr id="9437" name="Google Shape;9437;p55"/>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5"/>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5"/>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5"/>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5"/>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5"/>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5"/>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5"/>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5"/>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5"/>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5"/>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5"/>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5"/>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55"/>
          <p:cNvGrpSpPr/>
          <p:nvPr/>
        </p:nvGrpSpPr>
        <p:grpSpPr>
          <a:xfrm>
            <a:off x="866704" y="3188692"/>
            <a:ext cx="356176" cy="355051"/>
            <a:chOff x="-47524975" y="3569100"/>
            <a:chExt cx="300875" cy="299925"/>
          </a:xfrm>
        </p:grpSpPr>
        <p:sp>
          <p:nvSpPr>
            <p:cNvPr id="9451" name="Google Shape;9451;p55"/>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5"/>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5"/>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5"/>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5"/>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55"/>
          <p:cNvGrpSpPr/>
          <p:nvPr/>
        </p:nvGrpSpPr>
        <p:grpSpPr>
          <a:xfrm>
            <a:off x="867162" y="3667954"/>
            <a:ext cx="355258" cy="270410"/>
            <a:chOff x="-47523400" y="3973950"/>
            <a:chExt cx="300100" cy="228425"/>
          </a:xfrm>
        </p:grpSpPr>
        <p:sp>
          <p:nvSpPr>
            <p:cNvPr id="9457" name="Google Shape;9457;p55"/>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5"/>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5"/>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5"/>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5"/>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55"/>
          <p:cNvGrpSpPr/>
          <p:nvPr/>
        </p:nvGrpSpPr>
        <p:grpSpPr>
          <a:xfrm>
            <a:off x="3072283" y="2750953"/>
            <a:ext cx="354341" cy="357596"/>
            <a:chOff x="-45673275" y="3199325"/>
            <a:chExt cx="299325" cy="302075"/>
          </a:xfrm>
        </p:grpSpPr>
        <p:sp>
          <p:nvSpPr>
            <p:cNvPr id="9463" name="Google Shape;9463;p55"/>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5"/>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5"/>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55"/>
          <p:cNvGrpSpPr/>
          <p:nvPr/>
        </p:nvGrpSpPr>
        <p:grpSpPr>
          <a:xfrm>
            <a:off x="3071351" y="3209202"/>
            <a:ext cx="356205" cy="314240"/>
            <a:chOff x="-45674075" y="3586425"/>
            <a:chExt cx="300900" cy="265450"/>
          </a:xfrm>
        </p:grpSpPr>
        <p:sp>
          <p:nvSpPr>
            <p:cNvPr id="9467" name="Google Shape;9467;p55"/>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5"/>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9" name="Google Shape;9469;p55"/>
          <p:cNvGrpSpPr/>
          <p:nvPr/>
        </p:nvGrpSpPr>
        <p:grpSpPr>
          <a:xfrm>
            <a:off x="3072283" y="3625041"/>
            <a:ext cx="354341" cy="356205"/>
            <a:chOff x="-45673275" y="3937700"/>
            <a:chExt cx="299325" cy="300900"/>
          </a:xfrm>
        </p:grpSpPr>
        <p:sp>
          <p:nvSpPr>
            <p:cNvPr id="9470" name="Google Shape;9470;p55"/>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5"/>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5"/>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5"/>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5"/>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5"/>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55"/>
          <p:cNvGrpSpPr/>
          <p:nvPr/>
        </p:nvGrpSpPr>
        <p:grpSpPr>
          <a:xfrm>
            <a:off x="2186449" y="4117825"/>
            <a:ext cx="356205" cy="356205"/>
            <a:chOff x="-44512325" y="3176075"/>
            <a:chExt cx="300900" cy="300900"/>
          </a:xfrm>
        </p:grpSpPr>
        <p:sp>
          <p:nvSpPr>
            <p:cNvPr id="9477" name="Google Shape;9477;p55"/>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5"/>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5"/>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55"/>
          <p:cNvGrpSpPr/>
          <p:nvPr/>
        </p:nvGrpSpPr>
        <p:grpSpPr>
          <a:xfrm>
            <a:off x="2589789" y="1386849"/>
            <a:ext cx="354341" cy="354341"/>
            <a:chOff x="-49027775" y="3183175"/>
            <a:chExt cx="299325" cy="299325"/>
          </a:xfrm>
        </p:grpSpPr>
        <p:sp>
          <p:nvSpPr>
            <p:cNvPr id="9481" name="Google Shape;9481;p55"/>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5"/>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5"/>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5"/>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55"/>
          <p:cNvGrpSpPr/>
          <p:nvPr/>
        </p:nvGrpSpPr>
        <p:grpSpPr>
          <a:xfrm>
            <a:off x="2589330" y="1822251"/>
            <a:ext cx="355258" cy="357152"/>
            <a:chOff x="-49027775" y="3550975"/>
            <a:chExt cx="300100" cy="301700"/>
          </a:xfrm>
        </p:grpSpPr>
        <p:sp>
          <p:nvSpPr>
            <p:cNvPr id="9486" name="Google Shape;9486;p55"/>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5"/>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5"/>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5"/>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5"/>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5"/>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5"/>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5"/>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5"/>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5"/>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55"/>
          <p:cNvGrpSpPr/>
          <p:nvPr/>
        </p:nvGrpSpPr>
        <p:grpSpPr>
          <a:xfrm>
            <a:off x="2587406" y="2259310"/>
            <a:ext cx="359106" cy="355525"/>
            <a:chOff x="-49031025" y="3920175"/>
            <a:chExt cx="303350" cy="300325"/>
          </a:xfrm>
        </p:grpSpPr>
        <p:sp>
          <p:nvSpPr>
            <p:cNvPr id="9497" name="Google Shape;9497;p55"/>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5"/>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5"/>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5"/>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5"/>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5"/>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55"/>
          <p:cNvGrpSpPr/>
          <p:nvPr/>
        </p:nvGrpSpPr>
        <p:grpSpPr>
          <a:xfrm>
            <a:off x="1303511" y="2752344"/>
            <a:ext cx="356176" cy="354341"/>
            <a:chOff x="-47155575" y="3200500"/>
            <a:chExt cx="300875" cy="299325"/>
          </a:xfrm>
        </p:grpSpPr>
        <p:sp>
          <p:nvSpPr>
            <p:cNvPr id="9504" name="Google Shape;9504;p55"/>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5"/>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5"/>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5"/>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5"/>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5"/>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55"/>
          <p:cNvGrpSpPr/>
          <p:nvPr/>
        </p:nvGrpSpPr>
        <p:grpSpPr>
          <a:xfrm>
            <a:off x="1303970" y="3188692"/>
            <a:ext cx="355258" cy="355258"/>
            <a:chOff x="-47154800" y="3569100"/>
            <a:chExt cx="300100" cy="300100"/>
          </a:xfrm>
        </p:grpSpPr>
        <p:sp>
          <p:nvSpPr>
            <p:cNvPr id="9511" name="Google Shape;9511;p55"/>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5"/>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5"/>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5"/>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5"/>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5"/>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55"/>
          <p:cNvGrpSpPr/>
          <p:nvPr/>
        </p:nvGrpSpPr>
        <p:grpSpPr>
          <a:xfrm>
            <a:off x="1304443" y="3626905"/>
            <a:ext cx="354311" cy="353423"/>
            <a:chOff x="-47154000" y="3939275"/>
            <a:chExt cx="299300" cy="298550"/>
          </a:xfrm>
        </p:grpSpPr>
        <p:sp>
          <p:nvSpPr>
            <p:cNvPr id="9518" name="Google Shape;9518;p55"/>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5"/>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5"/>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5"/>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55"/>
          <p:cNvGrpSpPr/>
          <p:nvPr/>
        </p:nvGrpSpPr>
        <p:grpSpPr>
          <a:xfrm>
            <a:off x="3529733" y="2752344"/>
            <a:ext cx="312375" cy="354341"/>
            <a:chOff x="-45286550" y="3200500"/>
            <a:chExt cx="263875" cy="299325"/>
          </a:xfrm>
        </p:grpSpPr>
        <p:sp>
          <p:nvSpPr>
            <p:cNvPr id="9523" name="Google Shape;9523;p55"/>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5"/>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5"/>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55"/>
          <p:cNvGrpSpPr/>
          <p:nvPr/>
        </p:nvGrpSpPr>
        <p:grpSpPr>
          <a:xfrm>
            <a:off x="3529733" y="3189639"/>
            <a:ext cx="312375" cy="354311"/>
            <a:chOff x="-45286550" y="3569900"/>
            <a:chExt cx="263875" cy="299300"/>
          </a:xfrm>
        </p:grpSpPr>
        <p:sp>
          <p:nvSpPr>
            <p:cNvPr id="9527" name="Google Shape;9527;p55"/>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5"/>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5"/>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5"/>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5"/>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5"/>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55"/>
          <p:cNvGrpSpPr/>
          <p:nvPr/>
        </p:nvGrpSpPr>
        <p:grpSpPr>
          <a:xfrm>
            <a:off x="3540920" y="3625988"/>
            <a:ext cx="290001" cy="355258"/>
            <a:chOff x="-45277900" y="3938500"/>
            <a:chExt cx="244975" cy="300100"/>
          </a:xfrm>
        </p:grpSpPr>
        <p:sp>
          <p:nvSpPr>
            <p:cNvPr id="9534" name="Google Shape;9534;p55"/>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5"/>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5"/>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5"/>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55"/>
          <p:cNvGrpSpPr/>
          <p:nvPr/>
        </p:nvGrpSpPr>
        <p:grpSpPr>
          <a:xfrm>
            <a:off x="2626869" y="4095090"/>
            <a:ext cx="355258" cy="355258"/>
            <a:chOff x="-44502875" y="3576975"/>
            <a:chExt cx="300100" cy="300100"/>
          </a:xfrm>
        </p:grpSpPr>
        <p:sp>
          <p:nvSpPr>
            <p:cNvPr id="9539" name="Google Shape;9539;p55"/>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5"/>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5"/>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55"/>
          <p:cNvGrpSpPr/>
          <p:nvPr/>
        </p:nvGrpSpPr>
        <p:grpSpPr>
          <a:xfrm>
            <a:off x="4835456" y="1828361"/>
            <a:ext cx="356196" cy="354670"/>
            <a:chOff x="-13946200" y="3647075"/>
            <a:chExt cx="353650" cy="352100"/>
          </a:xfrm>
        </p:grpSpPr>
        <p:sp>
          <p:nvSpPr>
            <p:cNvPr id="9543" name="Google Shape;9543;p55"/>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5"/>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5"/>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5"/>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5"/>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5"/>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55"/>
          <p:cNvGrpSpPr/>
          <p:nvPr/>
        </p:nvGrpSpPr>
        <p:grpSpPr>
          <a:xfrm>
            <a:off x="6618849" y="1387844"/>
            <a:ext cx="357002" cy="354267"/>
            <a:chOff x="-12163025" y="3214275"/>
            <a:chExt cx="354450" cy="351700"/>
          </a:xfrm>
        </p:grpSpPr>
        <p:sp>
          <p:nvSpPr>
            <p:cNvPr id="9550" name="Google Shape;9550;p55"/>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5"/>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5"/>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55"/>
          <p:cNvGrpSpPr/>
          <p:nvPr/>
        </p:nvGrpSpPr>
        <p:grpSpPr>
          <a:xfrm>
            <a:off x="6619629" y="1827581"/>
            <a:ext cx="355441" cy="356232"/>
            <a:chOff x="-12160675" y="3647875"/>
            <a:chExt cx="352900" cy="353650"/>
          </a:xfrm>
        </p:grpSpPr>
        <p:sp>
          <p:nvSpPr>
            <p:cNvPr id="9554" name="Google Shape;9554;p55"/>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5"/>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5"/>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5"/>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5"/>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5"/>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5"/>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55"/>
          <p:cNvGrpSpPr/>
          <p:nvPr/>
        </p:nvGrpSpPr>
        <p:grpSpPr>
          <a:xfrm>
            <a:off x="6630345" y="2272036"/>
            <a:ext cx="354635" cy="356232"/>
            <a:chOff x="-12160675" y="4081850"/>
            <a:chExt cx="352100" cy="353650"/>
          </a:xfrm>
        </p:grpSpPr>
        <p:sp>
          <p:nvSpPr>
            <p:cNvPr id="9562" name="Google Shape;9562;p55"/>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5"/>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5"/>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5"/>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5"/>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5"/>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55"/>
          <p:cNvGrpSpPr/>
          <p:nvPr/>
        </p:nvGrpSpPr>
        <p:grpSpPr>
          <a:xfrm>
            <a:off x="4835311" y="2746480"/>
            <a:ext cx="355416" cy="355652"/>
            <a:chOff x="-10391650" y="3180600"/>
            <a:chExt cx="352875" cy="353075"/>
          </a:xfrm>
        </p:grpSpPr>
        <p:sp>
          <p:nvSpPr>
            <p:cNvPr id="9569" name="Google Shape;9569;p55"/>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5"/>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5"/>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5"/>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5"/>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5"/>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55"/>
          <p:cNvGrpSpPr/>
          <p:nvPr/>
        </p:nvGrpSpPr>
        <p:grpSpPr>
          <a:xfrm>
            <a:off x="4835310" y="3223278"/>
            <a:ext cx="354635" cy="353890"/>
            <a:chOff x="-10390875" y="3616350"/>
            <a:chExt cx="352100" cy="351325"/>
          </a:xfrm>
        </p:grpSpPr>
        <p:sp>
          <p:nvSpPr>
            <p:cNvPr id="9576" name="Google Shape;9576;p55"/>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5"/>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5"/>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55"/>
          <p:cNvGrpSpPr/>
          <p:nvPr/>
        </p:nvGrpSpPr>
        <p:grpSpPr>
          <a:xfrm>
            <a:off x="7502285" y="2747943"/>
            <a:ext cx="312585" cy="354670"/>
            <a:chOff x="-10370400" y="4049550"/>
            <a:chExt cx="310350" cy="352100"/>
          </a:xfrm>
        </p:grpSpPr>
        <p:sp>
          <p:nvSpPr>
            <p:cNvPr id="9580" name="Google Shape;9580;p55"/>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5"/>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5"/>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5"/>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5"/>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55"/>
          <p:cNvGrpSpPr/>
          <p:nvPr/>
        </p:nvGrpSpPr>
        <p:grpSpPr>
          <a:xfrm>
            <a:off x="6606541" y="2746884"/>
            <a:ext cx="379236" cy="354847"/>
            <a:chOff x="-8674650" y="3210975"/>
            <a:chExt cx="376525" cy="352275"/>
          </a:xfrm>
        </p:grpSpPr>
        <p:sp>
          <p:nvSpPr>
            <p:cNvPr id="9586" name="Google Shape;9586;p55"/>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5"/>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5"/>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5"/>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5"/>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5"/>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55"/>
          <p:cNvGrpSpPr/>
          <p:nvPr/>
        </p:nvGrpSpPr>
        <p:grpSpPr>
          <a:xfrm>
            <a:off x="5278038" y="1828361"/>
            <a:ext cx="356221" cy="354670"/>
            <a:chOff x="-13512225" y="3647075"/>
            <a:chExt cx="353675" cy="352100"/>
          </a:xfrm>
        </p:grpSpPr>
        <p:sp>
          <p:nvSpPr>
            <p:cNvPr id="9593" name="Google Shape;9593;p55"/>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5"/>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5"/>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5"/>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5"/>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5"/>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5"/>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5"/>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5"/>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5"/>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55"/>
          <p:cNvGrpSpPr/>
          <p:nvPr/>
        </p:nvGrpSpPr>
        <p:grpSpPr>
          <a:xfrm>
            <a:off x="5288351" y="2272427"/>
            <a:ext cx="356221" cy="355451"/>
            <a:chOff x="-13512225" y="4080275"/>
            <a:chExt cx="353675" cy="352875"/>
          </a:xfrm>
        </p:grpSpPr>
        <p:sp>
          <p:nvSpPr>
            <p:cNvPr id="9604" name="Google Shape;9604;p55"/>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5"/>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5"/>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5"/>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5"/>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5"/>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5"/>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5"/>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5"/>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5"/>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5"/>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55"/>
          <p:cNvGrpSpPr/>
          <p:nvPr/>
        </p:nvGrpSpPr>
        <p:grpSpPr>
          <a:xfrm>
            <a:off x="7061431" y="1419788"/>
            <a:ext cx="356196" cy="290379"/>
            <a:chOff x="-11728250" y="3245400"/>
            <a:chExt cx="353650" cy="288275"/>
          </a:xfrm>
        </p:grpSpPr>
        <p:sp>
          <p:nvSpPr>
            <p:cNvPr id="9616" name="Google Shape;9616;p55"/>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5"/>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5"/>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5"/>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5"/>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1" name="Google Shape;9621;p55"/>
          <p:cNvGrpSpPr/>
          <p:nvPr/>
        </p:nvGrpSpPr>
        <p:grpSpPr>
          <a:xfrm>
            <a:off x="7093939" y="2272427"/>
            <a:ext cx="311804" cy="355451"/>
            <a:chOff x="-11703850" y="4081850"/>
            <a:chExt cx="309575" cy="352875"/>
          </a:xfrm>
        </p:grpSpPr>
        <p:sp>
          <p:nvSpPr>
            <p:cNvPr id="9622" name="Google Shape;9622;p55"/>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5"/>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5"/>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5"/>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5"/>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5"/>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5"/>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5"/>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55"/>
          <p:cNvGrpSpPr/>
          <p:nvPr/>
        </p:nvGrpSpPr>
        <p:grpSpPr>
          <a:xfrm>
            <a:off x="5282595" y="2746580"/>
            <a:ext cx="357002" cy="355451"/>
            <a:chOff x="-9958475" y="3180025"/>
            <a:chExt cx="354450" cy="352875"/>
          </a:xfrm>
        </p:grpSpPr>
        <p:sp>
          <p:nvSpPr>
            <p:cNvPr id="9631" name="Google Shape;9631;p55"/>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5"/>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5"/>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55"/>
          <p:cNvGrpSpPr/>
          <p:nvPr/>
        </p:nvGrpSpPr>
        <p:grpSpPr>
          <a:xfrm>
            <a:off x="5291722" y="3222561"/>
            <a:ext cx="337966" cy="355325"/>
            <a:chOff x="-9949025" y="3615575"/>
            <a:chExt cx="335550" cy="352750"/>
          </a:xfrm>
        </p:grpSpPr>
        <p:sp>
          <p:nvSpPr>
            <p:cNvPr id="9635" name="Google Shape;9635;p55"/>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5"/>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5"/>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55"/>
          <p:cNvGrpSpPr/>
          <p:nvPr/>
        </p:nvGrpSpPr>
        <p:grpSpPr>
          <a:xfrm>
            <a:off x="7926568" y="2746067"/>
            <a:ext cx="360175" cy="358423"/>
            <a:chOff x="-9961625" y="4048175"/>
            <a:chExt cx="357600" cy="355825"/>
          </a:xfrm>
        </p:grpSpPr>
        <p:sp>
          <p:nvSpPr>
            <p:cNvPr id="9639" name="Google Shape;9639;p55"/>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5"/>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5"/>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5"/>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5"/>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5"/>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55"/>
          <p:cNvGrpSpPr/>
          <p:nvPr/>
        </p:nvGrpSpPr>
        <p:grpSpPr>
          <a:xfrm>
            <a:off x="6613289" y="3221579"/>
            <a:ext cx="364959" cy="357289"/>
            <a:chOff x="-8680950" y="3624225"/>
            <a:chExt cx="362350" cy="354700"/>
          </a:xfrm>
        </p:grpSpPr>
        <p:sp>
          <p:nvSpPr>
            <p:cNvPr id="9646" name="Google Shape;9646;p55"/>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5"/>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5"/>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5"/>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5"/>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5"/>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55"/>
          <p:cNvGrpSpPr/>
          <p:nvPr/>
        </p:nvGrpSpPr>
        <p:grpSpPr>
          <a:xfrm>
            <a:off x="5749533" y="1387239"/>
            <a:ext cx="313365" cy="355476"/>
            <a:chOff x="-13056975" y="3212300"/>
            <a:chExt cx="311125" cy="352900"/>
          </a:xfrm>
        </p:grpSpPr>
        <p:sp>
          <p:nvSpPr>
            <p:cNvPr id="9653" name="Google Shape;9653;p55"/>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5"/>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5"/>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5"/>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55"/>
          <p:cNvGrpSpPr/>
          <p:nvPr/>
        </p:nvGrpSpPr>
        <p:grpSpPr>
          <a:xfrm>
            <a:off x="5726921" y="1828034"/>
            <a:ext cx="358588" cy="355325"/>
            <a:chOff x="-13077450" y="3647075"/>
            <a:chExt cx="356025" cy="352750"/>
          </a:xfrm>
        </p:grpSpPr>
        <p:sp>
          <p:nvSpPr>
            <p:cNvPr id="9658" name="Google Shape;9658;p55"/>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5"/>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5"/>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55"/>
          <p:cNvGrpSpPr/>
          <p:nvPr/>
        </p:nvGrpSpPr>
        <p:grpSpPr>
          <a:xfrm>
            <a:off x="5738027" y="2271633"/>
            <a:ext cx="357002" cy="357037"/>
            <a:chOff x="-13079025" y="4079475"/>
            <a:chExt cx="354450" cy="354450"/>
          </a:xfrm>
        </p:grpSpPr>
        <p:sp>
          <p:nvSpPr>
            <p:cNvPr id="9662" name="Google Shape;9662;p55"/>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5"/>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5"/>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5"/>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55"/>
          <p:cNvGrpSpPr/>
          <p:nvPr/>
        </p:nvGrpSpPr>
        <p:grpSpPr>
          <a:xfrm>
            <a:off x="7511094" y="1387642"/>
            <a:ext cx="356221" cy="354670"/>
            <a:chOff x="-11292700" y="3213875"/>
            <a:chExt cx="353675" cy="352100"/>
          </a:xfrm>
        </p:grpSpPr>
        <p:sp>
          <p:nvSpPr>
            <p:cNvPr id="9667" name="Google Shape;9667;p55"/>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5"/>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5"/>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5"/>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5"/>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5"/>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5"/>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55"/>
          <p:cNvGrpSpPr/>
          <p:nvPr/>
        </p:nvGrpSpPr>
        <p:grpSpPr>
          <a:xfrm>
            <a:off x="7505152" y="1827581"/>
            <a:ext cx="368106" cy="356232"/>
            <a:chOff x="-11299000" y="3647875"/>
            <a:chExt cx="365475" cy="353650"/>
          </a:xfrm>
        </p:grpSpPr>
        <p:sp>
          <p:nvSpPr>
            <p:cNvPr id="9675" name="Google Shape;9675;p55"/>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5"/>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5"/>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5"/>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5"/>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5"/>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55"/>
          <p:cNvGrpSpPr/>
          <p:nvPr/>
        </p:nvGrpSpPr>
        <p:grpSpPr>
          <a:xfrm>
            <a:off x="7520614" y="2283532"/>
            <a:ext cx="357808" cy="333240"/>
            <a:chOff x="-11295075" y="4092875"/>
            <a:chExt cx="355250" cy="330825"/>
          </a:xfrm>
        </p:grpSpPr>
        <p:sp>
          <p:nvSpPr>
            <p:cNvPr id="9682" name="Google Shape;9682;p55"/>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5"/>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5"/>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5"/>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5"/>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55"/>
          <p:cNvGrpSpPr/>
          <p:nvPr/>
        </p:nvGrpSpPr>
        <p:grpSpPr>
          <a:xfrm>
            <a:off x="5746214" y="2746580"/>
            <a:ext cx="312585" cy="355451"/>
            <a:chOff x="-9500075" y="3180800"/>
            <a:chExt cx="310350" cy="352875"/>
          </a:xfrm>
        </p:grpSpPr>
        <p:sp>
          <p:nvSpPr>
            <p:cNvPr id="9688" name="Google Shape;9688;p55"/>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5"/>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5"/>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5"/>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5"/>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5"/>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5"/>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5"/>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5"/>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55"/>
          <p:cNvGrpSpPr/>
          <p:nvPr/>
        </p:nvGrpSpPr>
        <p:grpSpPr>
          <a:xfrm>
            <a:off x="5724005" y="3222095"/>
            <a:ext cx="356221" cy="356257"/>
            <a:chOff x="-9523700" y="3614000"/>
            <a:chExt cx="353675" cy="353675"/>
          </a:xfrm>
        </p:grpSpPr>
        <p:sp>
          <p:nvSpPr>
            <p:cNvPr id="9698" name="Google Shape;9698;p55"/>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5"/>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5"/>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5"/>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5"/>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5"/>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5"/>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5"/>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5"/>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55"/>
          <p:cNvGrpSpPr/>
          <p:nvPr/>
        </p:nvGrpSpPr>
        <p:grpSpPr>
          <a:xfrm>
            <a:off x="7508956" y="3244737"/>
            <a:ext cx="356221" cy="354670"/>
            <a:chOff x="-9523700" y="4049550"/>
            <a:chExt cx="353675" cy="352100"/>
          </a:xfrm>
        </p:grpSpPr>
        <p:sp>
          <p:nvSpPr>
            <p:cNvPr id="9708" name="Google Shape;9708;p55"/>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5"/>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5"/>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5"/>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5"/>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5"/>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5"/>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55"/>
          <p:cNvGrpSpPr/>
          <p:nvPr/>
        </p:nvGrpSpPr>
        <p:grpSpPr>
          <a:xfrm>
            <a:off x="7065071" y="3244710"/>
            <a:ext cx="357002" cy="311029"/>
            <a:chOff x="-8209150" y="3659675"/>
            <a:chExt cx="354450" cy="308775"/>
          </a:xfrm>
        </p:grpSpPr>
        <p:sp>
          <p:nvSpPr>
            <p:cNvPr id="9716" name="Google Shape;9716;p55"/>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5"/>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5"/>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5"/>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5"/>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5"/>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55"/>
          <p:cNvGrpSpPr/>
          <p:nvPr/>
        </p:nvGrpSpPr>
        <p:grpSpPr>
          <a:xfrm>
            <a:off x="6178632" y="2273623"/>
            <a:ext cx="356221" cy="353059"/>
            <a:chOff x="-12643475" y="4081850"/>
            <a:chExt cx="353675" cy="350500"/>
          </a:xfrm>
        </p:grpSpPr>
        <p:sp>
          <p:nvSpPr>
            <p:cNvPr id="9723" name="Google Shape;9723;p55"/>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5"/>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5"/>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5"/>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7" name="Google Shape;9727;p55"/>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8" name="Google Shape;9728;p55"/>
          <p:cNvGrpSpPr/>
          <p:nvPr/>
        </p:nvGrpSpPr>
        <p:grpSpPr>
          <a:xfrm>
            <a:off x="7961232" y="2283532"/>
            <a:ext cx="356221" cy="333240"/>
            <a:chOff x="-10858725" y="4092875"/>
            <a:chExt cx="353675" cy="330825"/>
          </a:xfrm>
        </p:grpSpPr>
        <p:sp>
          <p:nvSpPr>
            <p:cNvPr id="9729" name="Google Shape;9729;p55"/>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5"/>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5"/>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5"/>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5"/>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5"/>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55"/>
          <p:cNvGrpSpPr/>
          <p:nvPr/>
        </p:nvGrpSpPr>
        <p:grpSpPr>
          <a:xfrm>
            <a:off x="6219755" y="3222498"/>
            <a:ext cx="252278" cy="355451"/>
            <a:chOff x="-9039300" y="3614000"/>
            <a:chExt cx="250475" cy="352875"/>
          </a:xfrm>
        </p:grpSpPr>
        <p:sp>
          <p:nvSpPr>
            <p:cNvPr id="9736" name="Google Shape;9736;p55"/>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5"/>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55"/>
          <p:cNvGrpSpPr/>
          <p:nvPr/>
        </p:nvGrpSpPr>
        <p:grpSpPr>
          <a:xfrm>
            <a:off x="7951721" y="3244737"/>
            <a:ext cx="354635" cy="354670"/>
            <a:chOff x="-9088150" y="4049550"/>
            <a:chExt cx="352100" cy="352100"/>
          </a:xfrm>
        </p:grpSpPr>
        <p:sp>
          <p:nvSpPr>
            <p:cNvPr id="9739" name="Google Shape;9739;p55"/>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5"/>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5"/>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5"/>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5"/>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5"/>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55"/>
          <p:cNvGrpSpPr/>
          <p:nvPr/>
        </p:nvGrpSpPr>
        <p:grpSpPr>
          <a:xfrm>
            <a:off x="7086085" y="2746970"/>
            <a:ext cx="315757" cy="354670"/>
            <a:chOff x="-8191825" y="3174500"/>
            <a:chExt cx="313500" cy="352100"/>
          </a:xfrm>
        </p:grpSpPr>
        <p:sp>
          <p:nvSpPr>
            <p:cNvPr id="9746" name="Google Shape;9746;p55"/>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5"/>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5"/>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55"/>
          <p:cNvGrpSpPr/>
          <p:nvPr/>
        </p:nvGrpSpPr>
        <p:grpSpPr>
          <a:xfrm>
            <a:off x="4835443" y="1387491"/>
            <a:ext cx="356221" cy="354973"/>
            <a:chOff x="-13947000" y="3212800"/>
            <a:chExt cx="353675" cy="352400"/>
          </a:xfrm>
        </p:grpSpPr>
        <p:sp>
          <p:nvSpPr>
            <p:cNvPr id="9750" name="Google Shape;9750;p55"/>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5"/>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2" name="Google Shape;9752;p55"/>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3" name="Google Shape;9753;p55"/>
          <p:cNvGrpSpPr/>
          <p:nvPr/>
        </p:nvGrpSpPr>
        <p:grpSpPr>
          <a:xfrm>
            <a:off x="5278038" y="1386849"/>
            <a:ext cx="356221" cy="356257"/>
            <a:chOff x="-13512225" y="3211525"/>
            <a:chExt cx="353675" cy="353675"/>
          </a:xfrm>
        </p:grpSpPr>
        <p:sp>
          <p:nvSpPr>
            <p:cNvPr id="9754" name="Google Shape;9754;p55"/>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5"/>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5"/>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5"/>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5"/>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55"/>
          <p:cNvGrpSpPr/>
          <p:nvPr/>
        </p:nvGrpSpPr>
        <p:grpSpPr>
          <a:xfrm>
            <a:off x="6168320" y="1387239"/>
            <a:ext cx="356221" cy="355476"/>
            <a:chOff x="-12643475" y="3212300"/>
            <a:chExt cx="353675" cy="352900"/>
          </a:xfrm>
        </p:grpSpPr>
        <p:sp>
          <p:nvSpPr>
            <p:cNvPr id="9760" name="Google Shape;9760;p55"/>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5"/>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5"/>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5"/>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5"/>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5"/>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5"/>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5"/>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5"/>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55"/>
          <p:cNvGrpSpPr/>
          <p:nvPr/>
        </p:nvGrpSpPr>
        <p:grpSpPr>
          <a:xfrm>
            <a:off x="6168320" y="1839013"/>
            <a:ext cx="356221" cy="333366"/>
            <a:chOff x="-12643475" y="3657325"/>
            <a:chExt cx="353675" cy="330950"/>
          </a:xfrm>
        </p:grpSpPr>
        <p:sp>
          <p:nvSpPr>
            <p:cNvPr id="9770" name="Google Shape;9770;p55"/>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5"/>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5"/>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5"/>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5"/>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5"/>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55"/>
          <p:cNvGrpSpPr/>
          <p:nvPr/>
        </p:nvGrpSpPr>
        <p:grpSpPr>
          <a:xfrm>
            <a:off x="7951322" y="1387642"/>
            <a:ext cx="355416" cy="354670"/>
            <a:chOff x="-10857925" y="3213875"/>
            <a:chExt cx="352875" cy="352100"/>
          </a:xfrm>
        </p:grpSpPr>
        <p:sp>
          <p:nvSpPr>
            <p:cNvPr id="9777" name="Google Shape;9777;p55"/>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5"/>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5"/>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5"/>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5"/>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5"/>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5"/>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5"/>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5"/>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5"/>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55"/>
          <p:cNvGrpSpPr/>
          <p:nvPr/>
        </p:nvGrpSpPr>
        <p:grpSpPr>
          <a:xfrm>
            <a:off x="6168237" y="2747071"/>
            <a:ext cx="356096" cy="354469"/>
            <a:chOff x="-9089725" y="3180200"/>
            <a:chExt cx="353550" cy="351900"/>
          </a:xfrm>
        </p:grpSpPr>
        <p:sp>
          <p:nvSpPr>
            <p:cNvPr id="9788" name="Google Shape;9788;p55"/>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5"/>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55"/>
          <p:cNvGrpSpPr/>
          <p:nvPr/>
        </p:nvGrpSpPr>
        <p:grpSpPr>
          <a:xfrm>
            <a:off x="7060235" y="1826875"/>
            <a:ext cx="358588" cy="357642"/>
            <a:chOff x="7083760" y="1971660"/>
            <a:chExt cx="358588" cy="357642"/>
          </a:xfrm>
        </p:grpSpPr>
        <p:sp>
          <p:nvSpPr>
            <p:cNvPr id="9791" name="Google Shape;9791;p55"/>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5"/>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5"/>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5"/>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5"/>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5"/>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5"/>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5"/>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5"/>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5"/>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5"/>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5"/>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3" name="Google Shape;9803;p55"/>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9804" name="Google Shape;9804;p55"/>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08" name="Shape 9808"/>
        <p:cNvGrpSpPr/>
        <p:nvPr/>
      </p:nvGrpSpPr>
      <p:grpSpPr>
        <a:xfrm>
          <a:off x="0" y="0"/>
          <a:ext cx="0" cy="0"/>
          <a:chOff x="0" y="0"/>
          <a:chExt cx="0" cy="0"/>
        </a:xfrm>
      </p:grpSpPr>
      <p:sp>
        <p:nvSpPr>
          <p:cNvPr id="9809" name="Google Shape;9809;p56"/>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0" name="Google Shape;9810;p56"/>
          <p:cNvGrpSpPr/>
          <p:nvPr/>
        </p:nvGrpSpPr>
        <p:grpSpPr>
          <a:xfrm>
            <a:off x="719610" y="2243507"/>
            <a:ext cx="452798" cy="449473"/>
            <a:chOff x="-21322300" y="3693325"/>
            <a:chExt cx="306400" cy="304150"/>
          </a:xfrm>
        </p:grpSpPr>
        <p:sp>
          <p:nvSpPr>
            <p:cNvPr id="9811" name="Google Shape;9811;p56"/>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6"/>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6"/>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6"/>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56"/>
          <p:cNvGrpSpPr/>
          <p:nvPr/>
        </p:nvGrpSpPr>
        <p:grpSpPr>
          <a:xfrm>
            <a:off x="719019" y="2810244"/>
            <a:ext cx="453980" cy="422540"/>
            <a:chOff x="-21322300" y="4077125"/>
            <a:chExt cx="307200" cy="285925"/>
          </a:xfrm>
        </p:grpSpPr>
        <p:sp>
          <p:nvSpPr>
            <p:cNvPr id="9816" name="Google Shape;9816;p56"/>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6"/>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6"/>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6"/>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6"/>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6"/>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6"/>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6"/>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6"/>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6"/>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6"/>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6"/>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56"/>
          <p:cNvGrpSpPr/>
          <p:nvPr/>
        </p:nvGrpSpPr>
        <p:grpSpPr>
          <a:xfrm>
            <a:off x="3496195" y="1689128"/>
            <a:ext cx="451653" cy="450212"/>
            <a:chOff x="-19394200" y="3333800"/>
            <a:chExt cx="305625" cy="304650"/>
          </a:xfrm>
        </p:grpSpPr>
        <p:sp>
          <p:nvSpPr>
            <p:cNvPr id="9829" name="Google Shape;9829;p56"/>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6"/>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6"/>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6"/>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6"/>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6"/>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6"/>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6"/>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6"/>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56"/>
          <p:cNvGrpSpPr/>
          <p:nvPr/>
        </p:nvGrpSpPr>
        <p:grpSpPr>
          <a:xfrm>
            <a:off x="3495032" y="2243580"/>
            <a:ext cx="453980" cy="449325"/>
            <a:chOff x="-19396575" y="3708500"/>
            <a:chExt cx="307200" cy="304050"/>
          </a:xfrm>
        </p:grpSpPr>
        <p:sp>
          <p:nvSpPr>
            <p:cNvPr id="9839" name="Google Shape;9839;p56"/>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6"/>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6"/>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56"/>
          <p:cNvGrpSpPr/>
          <p:nvPr/>
        </p:nvGrpSpPr>
        <p:grpSpPr>
          <a:xfrm>
            <a:off x="3489212" y="2796461"/>
            <a:ext cx="465618" cy="450101"/>
            <a:chOff x="-19394200" y="4084200"/>
            <a:chExt cx="315075" cy="304575"/>
          </a:xfrm>
        </p:grpSpPr>
        <p:sp>
          <p:nvSpPr>
            <p:cNvPr id="9843" name="Google Shape;9843;p56"/>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6"/>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6"/>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6"/>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6"/>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6"/>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56"/>
          <p:cNvGrpSpPr/>
          <p:nvPr/>
        </p:nvGrpSpPr>
        <p:grpSpPr>
          <a:xfrm>
            <a:off x="6294923" y="1689001"/>
            <a:ext cx="400447" cy="450470"/>
            <a:chOff x="-17526750" y="3309200"/>
            <a:chExt cx="270975" cy="304825"/>
          </a:xfrm>
        </p:grpSpPr>
        <p:sp>
          <p:nvSpPr>
            <p:cNvPr id="9850" name="Google Shape;9850;p56"/>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6"/>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6"/>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6"/>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6"/>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56"/>
          <p:cNvGrpSpPr/>
          <p:nvPr/>
        </p:nvGrpSpPr>
        <p:grpSpPr>
          <a:xfrm>
            <a:off x="6271075" y="2244173"/>
            <a:ext cx="448143" cy="448143"/>
            <a:chOff x="-17542500" y="3684100"/>
            <a:chExt cx="303250" cy="303250"/>
          </a:xfrm>
        </p:grpSpPr>
        <p:sp>
          <p:nvSpPr>
            <p:cNvPr id="9856" name="Google Shape;9856;p56"/>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6"/>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6"/>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6"/>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6"/>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6"/>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6"/>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56"/>
          <p:cNvGrpSpPr/>
          <p:nvPr/>
        </p:nvGrpSpPr>
        <p:grpSpPr>
          <a:xfrm>
            <a:off x="6270484" y="2810817"/>
            <a:ext cx="449325" cy="421395"/>
            <a:chOff x="-17542500" y="4068450"/>
            <a:chExt cx="304050" cy="285150"/>
          </a:xfrm>
        </p:grpSpPr>
        <p:sp>
          <p:nvSpPr>
            <p:cNvPr id="9864" name="Google Shape;9864;p56"/>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6"/>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6"/>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6"/>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6"/>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6"/>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56"/>
          <p:cNvGrpSpPr/>
          <p:nvPr/>
        </p:nvGrpSpPr>
        <p:grpSpPr>
          <a:xfrm>
            <a:off x="3500906" y="3342211"/>
            <a:ext cx="343404" cy="449325"/>
            <a:chOff x="-15652200" y="3335975"/>
            <a:chExt cx="232375" cy="304050"/>
          </a:xfrm>
        </p:grpSpPr>
        <p:sp>
          <p:nvSpPr>
            <p:cNvPr id="9871" name="Google Shape;9871;p56"/>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6"/>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6"/>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6"/>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6"/>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6"/>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6"/>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6"/>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6"/>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56"/>
          <p:cNvGrpSpPr/>
          <p:nvPr/>
        </p:nvGrpSpPr>
        <p:grpSpPr>
          <a:xfrm>
            <a:off x="1274819" y="2243729"/>
            <a:ext cx="449325" cy="449030"/>
            <a:chOff x="-20945825" y="3692175"/>
            <a:chExt cx="304050" cy="303850"/>
          </a:xfrm>
        </p:grpSpPr>
        <p:sp>
          <p:nvSpPr>
            <p:cNvPr id="9881" name="Google Shape;9881;p56"/>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6"/>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6"/>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6"/>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56"/>
          <p:cNvGrpSpPr/>
          <p:nvPr/>
        </p:nvGrpSpPr>
        <p:grpSpPr>
          <a:xfrm>
            <a:off x="4081644" y="1689848"/>
            <a:ext cx="372516" cy="448771"/>
            <a:chOff x="-18994100" y="3334775"/>
            <a:chExt cx="252075" cy="303675"/>
          </a:xfrm>
        </p:grpSpPr>
        <p:sp>
          <p:nvSpPr>
            <p:cNvPr id="9886" name="Google Shape;9886;p56"/>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6"/>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6"/>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6"/>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56"/>
          <p:cNvGrpSpPr/>
          <p:nvPr/>
        </p:nvGrpSpPr>
        <p:grpSpPr>
          <a:xfrm>
            <a:off x="4096200" y="2244743"/>
            <a:ext cx="343404" cy="446998"/>
            <a:chOff x="-18983850" y="3710075"/>
            <a:chExt cx="232375" cy="302475"/>
          </a:xfrm>
        </p:grpSpPr>
        <p:sp>
          <p:nvSpPr>
            <p:cNvPr id="9891" name="Google Shape;9891;p56"/>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6"/>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6"/>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6"/>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56"/>
          <p:cNvGrpSpPr/>
          <p:nvPr/>
        </p:nvGrpSpPr>
        <p:grpSpPr>
          <a:xfrm>
            <a:off x="1274247" y="1689573"/>
            <a:ext cx="450470" cy="449325"/>
            <a:chOff x="-20946600" y="3317850"/>
            <a:chExt cx="304825" cy="304050"/>
          </a:xfrm>
        </p:grpSpPr>
        <p:sp>
          <p:nvSpPr>
            <p:cNvPr id="9896" name="Google Shape;9896;p56"/>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6"/>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6"/>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56"/>
          <p:cNvGrpSpPr/>
          <p:nvPr/>
        </p:nvGrpSpPr>
        <p:grpSpPr>
          <a:xfrm>
            <a:off x="1300422" y="2797442"/>
            <a:ext cx="398119" cy="448143"/>
            <a:chOff x="-20930075" y="4066100"/>
            <a:chExt cx="269400" cy="303250"/>
          </a:xfrm>
        </p:grpSpPr>
        <p:sp>
          <p:nvSpPr>
            <p:cNvPr id="9900" name="Google Shape;9900;p56"/>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6"/>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56"/>
          <p:cNvGrpSpPr/>
          <p:nvPr/>
        </p:nvGrpSpPr>
        <p:grpSpPr>
          <a:xfrm>
            <a:off x="4042667" y="2797422"/>
            <a:ext cx="450470" cy="448180"/>
            <a:chOff x="-19020075" y="4084200"/>
            <a:chExt cx="304825" cy="303275"/>
          </a:xfrm>
        </p:grpSpPr>
        <p:sp>
          <p:nvSpPr>
            <p:cNvPr id="9903" name="Google Shape;9903;p56"/>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6"/>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6"/>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6"/>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6"/>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6"/>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6"/>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6"/>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6"/>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56"/>
          <p:cNvGrpSpPr/>
          <p:nvPr/>
        </p:nvGrpSpPr>
        <p:grpSpPr>
          <a:xfrm>
            <a:off x="6859931" y="1689001"/>
            <a:ext cx="396937" cy="450470"/>
            <a:chOff x="-17149475" y="3309200"/>
            <a:chExt cx="268600" cy="304825"/>
          </a:xfrm>
        </p:grpSpPr>
        <p:sp>
          <p:nvSpPr>
            <p:cNvPr id="9913" name="Google Shape;9913;p56"/>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6"/>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56"/>
          <p:cNvGrpSpPr/>
          <p:nvPr/>
        </p:nvGrpSpPr>
        <p:grpSpPr>
          <a:xfrm>
            <a:off x="6833737" y="2258120"/>
            <a:ext cx="449325" cy="420249"/>
            <a:chOff x="-17168375" y="3692750"/>
            <a:chExt cx="304050" cy="284375"/>
          </a:xfrm>
        </p:grpSpPr>
        <p:sp>
          <p:nvSpPr>
            <p:cNvPr id="9916" name="Google Shape;9916;p56"/>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6"/>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6"/>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6"/>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6"/>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6"/>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6"/>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56"/>
          <p:cNvGrpSpPr/>
          <p:nvPr/>
        </p:nvGrpSpPr>
        <p:grpSpPr>
          <a:xfrm>
            <a:off x="6830246" y="2796852"/>
            <a:ext cx="456308" cy="449325"/>
            <a:chOff x="-17170750" y="4058800"/>
            <a:chExt cx="308775" cy="304050"/>
          </a:xfrm>
        </p:grpSpPr>
        <p:sp>
          <p:nvSpPr>
            <p:cNvPr id="9924" name="Google Shape;9924;p56"/>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6"/>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6"/>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6"/>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6"/>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6"/>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6"/>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6"/>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6"/>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6"/>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6"/>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6"/>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6"/>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6"/>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6"/>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6"/>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6"/>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56"/>
          <p:cNvGrpSpPr/>
          <p:nvPr/>
        </p:nvGrpSpPr>
        <p:grpSpPr>
          <a:xfrm>
            <a:off x="5692143" y="3343358"/>
            <a:ext cx="450470" cy="446998"/>
            <a:chOff x="-15688425" y="3707725"/>
            <a:chExt cx="304825" cy="302475"/>
          </a:xfrm>
        </p:grpSpPr>
        <p:sp>
          <p:nvSpPr>
            <p:cNvPr id="9942" name="Google Shape;9942;p56"/>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6"/>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6"/>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6"/>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6"/>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6"/>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56"/>
          <p:cNvGrpSpPr/>
          <p:nvPr/>
        </p:nvGrpSpPr>
        <p:grpSpPr>
          <a:xfrm>
            <a:off x="1836300" y="1690441"/>
            <a:ext cx="451653" cy="447589"/>
            <a:chOff x="-20572500" y="3319025"/>
            <a:chExt cx="305625" cy="302875"/>
          </a:xfrm>
        </p:grpSpPr>
        <p:sp>
          <p:nvSpPr>
            <p:cNvPr id="9949" name="Google Shape;9949;p56"/>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6"/>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56"/>
          <p:cNvGrpSpPr/>
          <p:nvPr/>
        </p:nvGrpSpPr>
        <p:grpSpPr>
          <a:xfrm>
            <a:off x="1837463" y="2305410"/>
            <a:ext cx="449325" cy="325670"/>
            <a:chOff x="-20571700" y="3722875"/>
            <a:chExt cx="304050" cy="220375"/>
          </a:xfrm>
        </p:grpSpPr>
        <p:sp>
          <p:nvSpPr>
            <p:cNvPr id="9952" name="Google Shape;9952;p56"/>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6"/>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6"/>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6"/>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6"/>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6"/>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6"/>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56"/>
          <p:cNvGrpSpPr/>
          <p:nvPr/>
        </p:nvGrpSpPr>
        <p:grpSpPr>
          <a:xfrm>
            <a:off x="1836891" y="2796278"/>
            <a:ext cx="450470" cy="450470"/>
            <a:chOff x="-20571700" y="4066875"/>
            <a:chExt cx="304825" cy="304825"/>
          </a:xfrm>
        </p:grpSpPr>
        <p:sp>
          <p:nvSpPr>
            <p:cNvPr id="9960" name="Google Shape;9960;p56"/>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6"/>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6"/>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6"/>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6"/>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6"/>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6" name="Google Shape;9966;p56"/>
          <p:cNvGrpSpPr/>
          <p:nvPr/>
        </p:nvGrpSpPr>
        <p:grpSpPr>
          <a:xfrm>
            <a:off x="4603593" y="1688259"/>
            <a:ext cx="453980" cy="451948"/>
            <a:chOff x="-18645175" y="3334200"/>
            <a:chExt cx="307200" cy="305825"/>
          </a:xfrm>
        </p:grpSpPr>
        <p:sp>
          <p:nvSpPr>
            <p:cNvPr id="9967" name="Google Shape;9967;p56"/>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6"/>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6"/>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6"/>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6"/>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56"/>
          <p:cNvGrpSpPr/>
          <p:nvPr/>
        </p:nvGrpSpPr>
        <p:grpSpPr>
          <a:xfrm>
            <a:off x="4604184" y="2242989"/>
            <a:ext cx="452798" cy="450507"/>
            <a:chOff x="-18645175" y="3708500"/>
            <a:chExt cx="306400" cy="304850"/>
          </a:xfrm>
        </p:grpSpPr>
        <p:sp>
          <p:nvSpPr>
            <p:cNvPr id="9973" name="Google Shape;9973;p56"/>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6"/>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6"/>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6"/>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6"/>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6"/>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6"/>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56"/>
          <p:cNvGrpSpPr/>
          <p:nvPr/>
        </p:nvGrpSpPr>
        <p:grpSpPr>
          <a:xfrm>
            <a:off x="4601857" y="2795630"/>
            <a:ext cx="457453" cy="451763"/>
            <a:chOff x="-18647525" y="4082625"/>
            <a:chExt cx="309550" cy="305700"/>
          </a:xfrm>
        </p:grpSpPr>
        <p:sp>
          <p:nvSpPr>
            <p:cNvPr id="9981" name="Google Shape;9981;p56"/>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6"/>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6"/>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6"/>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56"/>
          <p:cNvGrpSpPr/>
          <p:nvPr/>
        </p:nvGrpSpPr>
        <p:grpSpPr>
          <a:xfrm>
            <a:off x="7412241" y="1689592"/>
            <a:ext cx="395755" cy="449288"/>
            <a:chOff x="-16775350" y="3309200"/>
            <a:chExt cx="267800" cy="304025"/>
          </a:xfrm>
        </p:grpSpPr>
        <p:sp>
          <p:nvSpPr>
            <p:cNvPr id="9986" name="Google Shape;9986;p56"/>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6"/>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6"/>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56"/>
          <p:cNvGrpSpPr/>
          <p:nvPr/>
        </p:nvGrpSpPr>
        <p:grpSpPr>
          <a:xfrm>
            <a:off x="7412241" y="2241827"/>
            <a:ext cx="395755" cy="452835"/>
            <a:chOff x="-16775350" y="3683300"/>
            <a:chExt cx="267800" cy="306425"/>
          </a:xfrm>
        </p:grpSpPr>
        <p:sp>
          <p:nvSpPr>
            <p:cNvPr id="9990" name="Google Shape;9990;p56"/>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6"/>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6"/>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56"/>
          <p:cNvGrpSpPr/>
          <p:nvPr/>
        </p:nvGrpSpPr>
        <p:grpSpPr>
          <a:xfrm>
            <a:off x="7384292" y="2796870"/>
            <a:ext cx="451653" cy="449288"/>
            <a:chOff x="-16794250" y="4058225"/>
            <a:chExt cx="305625" cy="304025"/>
          </a:xfrm>
        </p:grpSpPr>
        <p:sp>
          <p:nvSpPr>
            <p:cNvPr id="9994" name="Google Shape;9994;p56"/>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6"/>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6"/>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6"/>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6"/>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6"/>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6"/>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6"/>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6"/>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3" name="Google Shape;10003;p56"/>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4" name="Google Shape;10004;p56"/>
          <p:cNvGrpSpPr/>
          <p:nvPr/>
        </p:nvGrpSpPr>
        <p:grpSpPr>
          <a:xfrm>
            <a:off x="2385709" y="1689573"/>
            <a:ext cx="457453" cy="449325"/>
            <a:chOff x="-20199150" y="3317850"/>
            <a:chExt cx="309550" cy="304050"/>
          </a:xfrm>
        </p:grpSpPr>
        <p:sp>
          <p:nvSpPr>
            <p:cNvPr id="10005" name="Google Shape;10005;p56"/>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6"/>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6"/>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6"/>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6"/>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6"/>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6"/>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56"/>
          <p:cNvGrpSpPr/>
          <p:nvPr/>
        </p:nvGrpSpPr>
        <p:grpSpPr>
          <a:xfrm>
            <a:off x="2388036" y="2242861"/>
            <a:ext cx="452798" cy="450766"/>
            <a:chOff x="-20199150" y="3693150"/>
            <a:chExt cx="306400" cy="305025"/>
          </a:xfrm>
        </p:grpSpPr>
        <p:sp>
          <p:nvSpPr>
            <p:cNvPr id="10013" name="Google Shape;10013;p56"/>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6"/>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6"/>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6"/>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6"/>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6"/>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56"/>
          <p:cNvGrpSpPr/>
          <p:nvPr/>
        </p:nvGrpSpPr>
        <p:grpSpPr>
          <a:xfrm>
            <a:off x="2388609" y="2795687"/>
            <a:ext cx="451653" cy="451653"/>
            <a:chOff x="-20197575" y="4066875"/>
            <a:chExt cx="305625" cy="305625"/>
          </a:xfrm>
        </p:grpSpPr>
        <p:sp>
          <p:nvSpPr>
            <p:cNvPr id="10020" name="Google Shape;10020;p56"/>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6"/>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6"/>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6"/>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6"/>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6"/>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6"/>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6"/>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56"/>
          <p:cNvGrpSpPr/>
          <p:nvPr/>
        </p:nvGrpSpPr>
        <p:grpSpPr>
          <a:xfrm>
            <a:off x="5170827" y="1687520"/>
            <a:ext cx="449325" cy="453426"/>
            <a:chOff x="-18271050" y="3333200"/>
            <a:chExt cx="304050" cy="306825"/>
          </a:xfrm>
        </p:grpSpPr>
        <p:sp>
          <p:nvSpPr>
            <p:cNvPr id="10029" name="Google Shape;10029;p56"/>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6"/>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6"/>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6"/>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6"/>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56"/>
          <p:cNvGrpSpPr/>
          <p:nvPr/>
        </p:nvGrpSpPr>
        <p:grpSpPr>
          <a:xfrm>
            <a:off x="5171399" y="2244171"/>
            <a:ext cx="448180" cy="448143"/>
            <a:chOff x="-18270275" y="3710875"/>
            <a:chExt cx="303275" cy="303250"/>
          </a:xfrm>
        </p:grpSpPr>
        <p:sp>
          <p:nvSpPr>
            <p:cNvPr id="10035" name="Google Shape;10035;p56"/>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6"/>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6"/>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6"/>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6"/>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6"/>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56"/>
          <p:cNvGrpSpPr/>
          <p:nvPr/>
        </p:nvGrpSpPr>
        <p:grpSpPr>
          <a:xfrm>
            <a:off x="5224951" y="2797422"/>
            <a:ext cx="341076" cy="448180"/>
            <a:chOff x="-18234025" y="4084200"/>
            <a:chExt cx="230800" cy="303275"/>
          </a:xfrm>
        </p:grpSpPr>
        <p:sp>
          <p:nvSpPr>
            <p:cNvPr id="10042" name="Google Shape;10042;p56"/>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6"/>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6"/>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56"/>
          <p:cNvGrpSpPr/>
          <p:nvPr/>
        </p:nvGrpSpPr>
        <p:grpSpPr>
          <a:xfrm>
            <a:off x="2337506" y="3341641"/>
            <a:ext cx="449325" cy="450470"/>
            <a:chOff x="-16419350" y="3308400"/>
            <a:chExt cx="304050" cy="304825"/>
          </a:xfrm>
        </p:grpSpPr>
        <p:sp>
          <p:nvSpPr>
            <p:cNvPr id="10046" name="Google Shape;10046;p56"/>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6"/>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6"/>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6"/>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6"/>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6"/>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6"/>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56"/>
          <p:cNvGrpSpPr/>
          <p:nvPr/>
        </p:nvGrpSpPr>
        <p:grpSpPr>
          <a:xfrm>
            <a:off x="4609062" y="3340423"/>
            <a:ext cx="395755" cy="452872"/>
            <a:chOff x="-16401225" y="3683275"/>
            <a:chExt cx="267800" cy="306450"/>
          </a:xfrm>
        </p:grpSpPr>
        <p:sp>
          <p:nvSpPr>
            <p:cNvPr id="10054" name="Google Shape;10054;p56"/>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6"/>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6"/>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6"/>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6"/>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6"/>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6"/>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56"/>
          <p:cNvGrpSpPr/>
          <p:nvPr/>
        </p:nvGrpSpPr>
        <p:grpSpPr>
          <a:xfrm>
            <a:off x="7974511" y="2797062"/>
            <a:ext cx="450470" cy="448180"/>
            <a:chOff x="-16419350" y="4058200"/>
            <a:chExt cx="304825" cy="303275"/>
          </a:xfrm>
        </p:grpSpPr>
        <p:sp>
          <p:nvSpPr>
            <p:cNvPr id="10062" name="Google Shape;10062;p56"/>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6"/>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6"/>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6"/>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6"/>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6"/>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6"/>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56"/>
          <p:cNvGrpSpPr/>
          <p:nvPr/>
        </p:nvGrpSpPr>
        <p:grpSpPr>
          <a:xfrm>
            <a:off x="4001398" y="3343080"/>
            <a:ext cx="450507" cy="447589"/>
            <a:chOff x="-15296200" y="3326900"/>
            <a:chExt cx="304850" cy="302875"/>
          </a:xfrm>
        </p:grpSpPr>
        <p:sp>
          <p:nvSpPr>
            <p:cNvPr id="10070" name="Google Shape;10070;p56"/>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6"/>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6"/>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6"/>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6"/>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56"/>
          <p:cNvGrpSpPr/>
          <p:nvPr/>
        </p:nvGrpSpPr>
        <p:grpSpPr>
          <a:xfrm>
            <a:off x="2917051" y="1706881"/>
            <a:ext cx="486566" cy="414708"/>
            <a:chOff x="-19835275" y="3330250"/>
            <a:chExt cx="329250" cy="280625"/>
          </a:xfrm>
        </p:grpSpPr>
        <p:sp>
          <p:nvSpPr>
            <p:cNvPr id="10076" name="Google Shape;10076;p56"/>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6"/>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6"/>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56"/>
          <p:cNvGrpSpPr/>
          <p:nvPr/>
        </p:nvGrpSpPr>
        <p:grpSpPr>
          <a:xfrm>
            <a:off x="2935080" y="2243470"/>
            <a:ext cx="450507" cy="449547"/>
            <a:chOff x="-19822675" y="3692750"/>
            <a:chExt cx="304850" cy="304200"/>
          </a:xfrm>
        </p:grpSpPr>
        <p:sp>
          <p:nvSpPr>
            <p:cNvPr id="10080" name="Google Shape;10080;p56"/>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6"/>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6"/>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6"/>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6"/>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56"/>
          <p:cNvGrpSpPr/>
          <p:nvPr/>
        </p:nvGrpSpPr>
        <p:grpSpPr>
          <a:xfrm>
            <a:off x="2935672" y="2796278"/>
            <a:ext cx="449325" cy="450470"/>
            <a:chOff x="-19822675" y="4066875"/>
            <a:chExt cx="304050" cy="304825"/>
          </a:xfrm>
        </p:grpSpPr>
        <p:sp>
          <p:nvSpPr>
            <p:cNvPr id="10086" name="Google Shape;10086;p56"/>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6"/>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6"/>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6"/>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6"/>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6"/>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56"/>
          <p:cNvGrpSpPr/>
          <p:nvPr/>
        </p:nvGrpSpPr>
        <p:grpSpPr>
          <a:xfrm>
            <a:off x="5744740" y="1689571"/>
            <a:ext cx="399302" cy="449325"/>
            <a:chOff x="-17878825" y="3334400"/>
            <a:chExt cx="270200" cy="304050"/>
          </a:xfrm>
        </p:grpSpPr>
        <p:sp>
          <p:nvSpPr>
            <p:cNvPr id="10093" name="Google Shape;10093;p56"/>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6"/>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6"/>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6"/>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6"/>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6"/>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6"/>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56"/>
          <p:cNvGrpSpPr/>
          <p:nvPr/>
        </p:nvGrpSpPr>
        <p:grpSpPr>
          <a:xfrm>
            <a:off x="5718565" y="2242416"/>
            <a:ext cx="451653" cy="451653"/>
            <a:chOff x="-17896150" y="3709300"/>
            <a:chExt cx="305625" cy="305625"/>
          </a:xfrm>
        </p:grpSpPr>
        <p:sp>
          <p:nvSpPr>
            <p:cNvPr id="10101" name="Google Shape;10101;p56"/>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6"/>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6"/>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6"/>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56"/>
          <p:cNvGrpSpPr/>
          <p:nvPr/>
        </p:nvGrpSpPr>
        <p:grpSpPr>
          <a:xfrm>
            <a:off x="5746495" y="2795686"/>
            <a:ext cx="395792" cy="451653"/>
            <a:chOff x="-17878025" y="4082625"/>
            <a:chExt cx="267825" cy="305625"/>
          </a:xfrm>
        </p:grpSpPr>
        <p:sp>
          <p:nvSpPr>
            <p:cNvPr id="10106" name="Google Shape;10106;p56"/>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6"/>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6"/>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6"/>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6"/>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6"/>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6"/>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3" name="Google Shape;10113;p56"/>
          <p:cNvGrpSpPr/>
          <p:nvPr/>
        </p:nvGrpSpPr>
        <p:grpSpPr>
          <a:xfrm>
            <a:off x="2890388" y="3355015"/>
            <a:ext cx="450507" cy="423722"/>
            <a:chOff x="-16044450" y="3317850"/>
            <a:chExt cx="304850" cy="286725"/>
          </a:xfrm>
        </p:grpSpPr>
        <p:sp>
          <p:nvSpPr>
            <p:cNvPr id="10114" name="Google Shape;10114;p56"/>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6"/>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6"/>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6"/>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8" name="Google Shape;10118;p56"/>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9" name="Google Shape;10119;p56"/>
          <p:cNvGrpSpPr/>
          <p:nvPr/>
        </p:nvGrpSpPr>
        <p:grpSpPr>
          <a:xfrm>
            <a:off x="8012905" y="2243724"/>
            <a:ext cx="373662" cy="449030"/>
            <a:chOff x="-16018450" y="4058400"/>
            <a:chExt cx="252850" cy="303850"/>
          </a:xfrm>
        </p:grpSpPr>
        <p:sp>
          <p:nvSpPr>
            <p:cNvPr id="10120" name="Google Shape;10120;p56"/>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6"/>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6"/>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6"/>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4" name="Google Shape;10124;p56"/>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29" name="Shape 10129"/>
        <p:cNvGrpSpPr/>
        <p:nvPr/>
      </p:nvGrpSpPr>
      <p:grpSpPr>
        <a:xfrm>
          <a:off x="0" y="0"/>
          <a:ext cx="0" cy="0"/>
          <a:chOff x="0" y="0"/>
          <a:chExt cx="0" cy="0"/>
        </a:xfrm>
      </p:grpSpPr>
      <p:grpSp>
        <p:nvGrpSpPr>
          <p:cNvPr id="10130" name="Google Shape;10130;p57"/>
          <p:cNvGrpSpPr/>
          <p:nvPr/>
        </p:nvGrpSpPr>
        <p:grpSpPr>
          <a:xfrm>
            <a:off x="829817" y="1689241"/>
            <a:ext cx="442337" cy="419623"/>
            <a:chOff x="-6696925" y="3272575"/>
            <a:chExt cx="307200" cy="291425"/>
          </a:xfrm>
        </p:grpSpPr>
        <p:sp>
          <p:nvSpPr>
            <p:cNvPr id="10131" name="Google Shape;10131;p57"/>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7"/>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57"/>
          <p:cNvGrpSpPr/>
          <p:nvPr/>
        </p:nvGrpSpPr>
        <p:grpSpPr>
          <a:xfrm>
            <a:off x="829799" y="2204636"/>
            <a:ext cx="442373" cy="420775"/>
            <a:chOff x="-6690625" y="3631325"/>
            <a:chExt cx="307225" cy="292225"/>
          </a:xfrm>
        </p:grpSpPr>
        <p:sp>
          <p:nvSpPr>
            <p:cNvPr id="10134" name="Google Shape;10134;p57"/>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7"/>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7"/>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7"/>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7"/>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57"/>
          <p:cNvGrpSpPr/>
          <p:nvPr/>
        </p:nvGrpSpPr>
        <p:grpSpPr>
          <a:xfrm>
            <a:off x="851921" y="2756972"/>
            <a:ext cx="421927" cy="419371"/>
            <a:chOff x="-6689825" y="3992050"/>
            <a:chExt cx="293025" cy="291250"/>
          </a:xfrm>
        </p:grpSpPr>
        <p:sp>
          <p:nvSpPr>
            <p:cNvPr id="10140" name="Google Shape;10140;p57"/>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7"/>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7"/>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7"/>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7"/>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7"/>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7"/>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7"/>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7"/>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7"/>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7"/>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7"/>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2" name="Google Shape;10152;p57"/>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3" name="Google Shape;10153;p57"/>
          <p:cNvGrpSpPr/>
          <p:nvPr/>
        </p:nvGrpSpPr>
        <p:grpSpPr>
          <a:xfrm>
            <a:off x="3535232" y="2205192"/>
            <a:ext cx="423043" cy="419659"/>
            <a:chOff x="-4837325" y="3612425"/>
            <a:chExt cx="293800" cy="291450"/>
          </a:xfrm>
        </p:grpSpPr>
        <p:sp>
          <p:nvSpPr>
            <p:cNvPr id="10154" name="Google Shape;10154;p57"/>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7"/>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7"/>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57"/>
          <p:cNvGrpSpPr/>
          <p:nvPr/>
        </p:nvGrpSpPr>
        <p:grpSpPr>
          <a:xfrm>
            <a:off x="3548265" y="2756826"/>
            <a:ext cx="420775" cy="419659"/>
            <a:chOff x="-4837325" y="3971575"/>
            <a:chExt cx="292225" cy="291450"/>
          </a:xfrm>
        </p:grpSpPr>
        <p:sp>
          <p:nvSpPr>
            <p:cNvPr id="10158" name="Google Shape;10158;p57"/>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7"/>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7"/>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7"/>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7"/>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7"/>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57"/>
          <p:cNvGrpSpPr/>
          <p:nvPr/>
        </p:nvGrpSpPr>
        <p:grpSpPr>
          <a:xfrm>
            <a:off x="6240279" y="1714185"/>
            <a:ext cx="430998" cy="369730"/>
            <a:chOff x="-3037625" y="3254850"/>
            <a:chExt cx="299325" cy="256775"/>
          </a:xfrm>
        </p:grpSpPr>
        <p:sp>
          <p:nvSpPr>
            <p:cNvPr id="10165" name="Google Shape;10165;p57"/>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7"/>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7"/>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7"/>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57"/>
          <p:cNvGrpSpPr/>
          <p:nvPr/>
        </p:nvGrpSpPr>
        <p:grpSpPr>
          <a:xfrm>
            <a:off x="6244239" y="2204615"/>
            <a:ext cx="423079" cy="420811"/>
            <a:chOff x="-3031325" y="3597450"/>
            <a:chExt cx="293825" cy="292250"/>
          </a:xfrm>
        </p:grpSpPr>
        <p:sp>
          <p:nvSpPr>
            <p:cNvPr id="10170" name="Google Shape;10170;p5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57"/>
          <p:cNvGrpSpPr/>
          <p:nvPr/>
        </p:nvGrpSpPr>
        <p:grpSpPr>
          <a:xfrm>
            <a:off x="6256714" y="2781214"/>
            <a:ext cx="421927" cy="370882"/>
            <a:chOff x="-3030525" y="3973150"/>
            <a:chExt cx="293025" cy="257575"/>
          </a:xfrm>
        </p:grpSpPr>
        <p:sp>
          <p:nvSpPr>
            <p:cNvPr id="10175" name="Google Shape;10175;p5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57"/>
          <p:cNvGrpSpPr/>
          <p:nvPr/>
        </p:nvGrpSpPr>
        <p:grpSpPr>
          <a:xfrm>
            <a:off x="1358307" y="3369426"/>
            <a:ext cx="421927" cy="297195"/>
            <a:chOff x="-1199300" y="3279250"/>
            <a:chExt cx="293025" cy="206400"/>
          </a:xfrm>
        </p:grpSpPr>
        <p:sp>
          <p:nvSpPr>
            <p:cNvPr id="10178" name="Google Shape;10178;p57"/>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7"/>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7"/>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7"/>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57"/>
          <p:cNvGrpSpPr/>
          <p:nvPr/>
        </p:nvGrpSpPr>
        <p:grpSpPr>
          <a:xfrm>
            <a:off x="1365393" y="1688773"/>
            <a:ext cx="444605" cy="420559"/>
            <a:chOff x="-6338550" y="3272950"/>
            <a:chExt cx="308775" cy="292075"/>
          </a:xfrm>
        </p:grpSpPr>
        <p:sp>
          <p:nvSpPr>
            <p:cNvPr id="10183" name="Google Shape;10183;p57"/>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7"/>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7"/>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57"/>
          <p:cNvGrpSpPr/>
          <p:nvPr/>
        </p:nvGrpSpPr>
        <p:grpSpPr>
          <a:xfrm>
            <a:off x="1376732" y="2205194"/>
            <a:ext cx="421927" cy="419659"/>
            <a:chOff x="-6329100" y="3632100"/>
            <a:chExt cx="293025" cy="291450"/>
          </a:xfrm>
        </p:grpSpPr>
        <p:sp>
          <p:nvSpPr>
            <p:cNvPr id="10187" name="Google Shape;10187;p57"/>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7"/>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7"/>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57"/>
          <p:cNvGrpSpPr/>
          <p:nvPr/>
        </p:nvGrpSpPr>
        <p:grpSpPr>
          <a:xfrm>
            <a:off x="1389783" y="2756828"/>
            <a:ext cx="419623" cy="419659"/>
            <a:chOff x="-6329875" y="3992050"/>
            <a:chExt cx="291425" cy="291450"/>
          </a:xfrm>
        </p:grpSpPr>
        <p:sp>
          <p:nvSpPr>
            <p:cNvPr id="10191" name="Google Shape;10191;p57"/>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7"/>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7"/>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7"/>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57"/>
          <p:cNvGrpSpPr/>
          <p:nvPr/>
        </p:nvGrpSpPr>
        <p:grpSpPr>
          <a:xfrm>
            <a:off x="4075920" y="1687530"/>
            <a:ext cx="423079" cy="423043"/>
            <a:chOff x="-4478975" y="3251700"/>
            <a:chExt cx="293825" cy="293800"/>
          </a:xfrm>
        </p:grpSpPr>
        <p:sp>
          <p:nvSpPr>
            <p:cNvPr id="10196" name="Google Shape;10196;p57"/>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7"/>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7"/>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57"/>
          <p:cNvGrpSpPr/>
          <p:nvPr/>
        </p:nvGrpSpPr>
        <p:grpSpPr>
          <a:xfrm>
            <a:off x="4075920" y="2205192"/>
            <a:ext cx="423079" cy="419659"/>
            <a:chOff x="-4475825" y="3612425"/>
            <a:chExt cx="293825" cy="291450"/>
          </a:xfrm>
        </p:grpSpPr>
        <p:sp>
          <p:nvSpPr>
            <p:cNvPr id="10200" name="Google Shape;10200;p57"/>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7"/>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7"/>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57"/>
          <p:cNvGrpSpPr/>
          <p:nvPr/>
        </p:nvGrpSpPr>
        <p:grpSpPr>
          <a:xfrm>
            <a:off x="4084992" y="2756844"/>
            <a:ext cx="428730" cy="419623"/>
            <a:chOff x="-4480550" y="3970800"/>
            <a:chExt cx="297750" cy="291425"/>
          </a:xfrm>
        </p:grpSpPr>
        <p:sp>
          <p:nvSpPr>
            <p:cNvPr id="10204" name="Google Shape;10204;p57"/>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7"/>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57"/>
          <p:cNvGrpSpPr/>
          <p:nvPr/>
        </p:nvGrpSpPr>
        <p:grpSpPr>
          <a:xfrm>
            <a:off x="6788826" y="1689221"/>
            <a:ext cx="415123" cy="419659"/>
            <a:chOff x="-2668225" y="3239075"/>
            <a:chExt cx="288300" cy="291450"/>
          </a:xfrm>
        </p:grpSpPr>
        <p:sp>
          <p:nvSpPr>
            <p:cNvPr id="10207" name="Google Shape;10207;p57"/>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7"/>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7"/>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7"/>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7"/>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57"/>
          <p:cNvGrpSpPr/>
          <p:nvPr/>
        </p:nvGrpSpPr>
        <p:grpSpPr>
          <a:xfrm>
            <a:off x="6785982" y="2205191"/>
            <a:ext cx="420811" cy="419659"/>
            <a:chOff x="-2671375" y="3597450"/>
            <a:chExt cx="292250" cy="291450"/>
          </a:xfrm>
        </p:grpSpPr>
        <p:sp>
          <p:nvSpPr>
            <p:cNvPr id="10213" name="Google Shape;10213;p57"/>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7"/>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57"/>
          <p:cNvGrpSpPr/>
          <p:nvPr/>
        </p:nvGrpSpPr>
        <p:grpSpPr>
          <a:xfrm>
            <a:off x="6796765" y="2755691"/>
            <a:ext cx="423043" cy="421927"/>
            <a:chOff x="-2670575" y="3956600"/>
            <a:chExt cx="293800" cy="293025"/>
          </a:xfrm>
        </p:grpSpPr>
        <p:sp>
          <p:nvSpPr>
            <p:cNvPr id="10216" name="Google Shape;10216;p57"/>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7"/>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7"/>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7"/>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57"/>
          <p:cNvGrpSpPr/>
          <p:nvPr/>
        </p:nvGrpSpPr>
        <p:grpSpPr>
          <a:xfrm>
            <a:off x="3054285" y="3311947"/>
            <a:ext cx="426462" cy="418363"/>
            <a:chOff x="-1183550" y="3586525"/>
            <a:chExt cx="296175" cy="290550"/>
          </a:xfrm>
        </p:grpSpPr>
        <p:sp>
          <p:nvSpPr>
            <p:cNvPr id="10221" name="Google Shape;10221;p57"/>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7"/>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7"/>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7"/>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7"/>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7"/>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7"/>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7"/>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7"/>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57"/>
          <p:cNvGrpSpPr/>
          <p:nvPr/>
        </p:nvGrpSpPr>
        <p:grpSpPr>
          <a:xfrm>
            <a:off x="1917896" y="1689799"/>
            <a:ext cx="420811" cy="418507"/>
            <a:chOff x="-5971525" y="3273750"/>
            <a:chExt cx="292250" cy="290650"/>
          </a:xfrm>
        </p:grpSpPr>
        <p:sp>
          <p:nvSpPr>
            <p:cNvPr id="10231" name="Google Shape;10231;p57"/>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7"/>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57"/>
          <p:cNvGrpSpPr/>
          <p:nvPr/>
        </p:nvGrpSpPr>
        <p:grpSpPr>
          <a:xfrm>
            <a:off x="1912226" y="2203826"/>
            <a:ext cx="432150" cy="422395"/>
            <a:chOff x="-5974675" y="3632100"/>
            <a:chExt cx="300125" cy="293350"/>
          </a:xfrm>
        </p:grpSpPr>
        <p:sp>
          <p:nvSpPr>
            <p:cNvPr id="10234" name="Google Shape;10234;p57"/>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7"/>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7"/>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57"/>
          <p:cNvGrpSpPr/>
          <p:nvPr/>
        </p:nvGrpSpPr>
        <p:grpSpPr>
          <a:xfrm>
            <a:off x="1942267" y="2755694"/>
            <a:ext cx="395865" cy="421927"/>
            <a:chOff x="-5971525" y="3990475"/>
            <a:chExt cx="274925" cy="293025"/>
          </a:xfrm>
        </p:grpSpPr>
        <p:sp>
          <p:nvSpPr>
            <p:cNvPr id="10238" name="Google Shape;10238;p57"/>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7"/>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7"/>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7"/>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57"/>
          <p:cNvGrpSpPr/>
          <p:nvPr/>
        </p:nvGrpSpPr>
        <p:grpSpPr>
          <a:xfrm>
            <a:off x="4615473" y="1689798"/>
            <a:ext cx="420775" cy="418507"/>
            <a:chOff x="-4118225" y="3253275"/>
            <a:chExt cx="292225" cy="290650"/>
          </a:xfrm>
        </p:grpSpPr>
        <p:sp>
          <p:nvSpPr>
            <p:cNvPr id="10243" name="Google Shape;10243;p57"/>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7"/>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57"/>
          <p:cNvGrpSpPr/>
          <p:nvPr/>
        </p:nvGrpSpPr>
        <p:grpSpPr>
          <a:xfrm>
            <a:off x="4665924" y="2204922"/>
            <a:ext cx="319874" cy="420199"/>
            <a:chOff x="-4082800" y="3612425"/>
            <a:chExt cx="222150" cy="291825"/>
          </a:xfrm>
        </p:grpSpPr>
        <p:sp>
          <p:nvSpPr>
            <p:cNvPr id="10246" name="Google Shape;10246;p57"/>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7"/>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7"/>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57"/>
          <p:cNvGrpSpPr/>
          <p:nvPr/>
        </p:nvGrpSpPr>
        <p:grpSpPr>
          <a:xfrm>
            <a:off x="4627372" y="2769876"/>
            <a:ext cx="420775" cy="393561"/>
            <a:chOff x="-4118225" y="3990475"/>
            <a:chExt cx="292225" cy="273325"/>
          </a:xfrm>
        </p:grpSpPr>
        <p:sp>
          <p:nvSpPr>
            <p:cNvPr id="10250" name="Google Shape;10250;p57"/>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7"/>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7"/>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7"/>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57"/>
          <p:cNvGrpSpPr/>
          <p:nvPr/>
        </p:nvGrpSpPr>
        <p:grpSpPr>
          <a:xfrm>
            <a:off x="7338026" y="1688087"/>
            <a:ext cx="394713" cy="421927"/>
            <a:chOff x="-2312225" y="3238300"/>
            <a:chExt cx="274125" cy="293025"/>
          </a:xfrm>
        </p:grpSpPr>
        <p:sp>
          <p:nvSpPr>
            <p:cNvPr id="10255" name="Google Shape;10255;p57"/>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7"/>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57"/>
          <p:cNvGrpSpPr/>
          <p:nvPr/>
        </p:nvGrpSpPr>
        <p:grpSpPr>
          <a:xfrm>
            <a:off x="7335742" y="2756825"/>
            <a:ext cx="423079" cy="419659"/>
            <a:chOff x="-2310650" y="3958175"/>
            <a:chExt cx="293825" cy="291450"/>
          </a:xfrm>
        </p:grpSpPr>
        <p:sp>
          <p:nvSpPr>
            <p:cNvPr id="10258" name="Google Shape;10258;p57"/>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7"/>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57"/>
          <p:cNvGrpSpPr/>
          <p:nvPr/>
        </p:nvGrpSpPr>
        <p:grpSpPr>
          <a:xfrm>
            <a:off x="4702603" y="3308459"/>
            <a:ext cx="424159" cy="419659"/>
            <a:chOff x="-1182750" y="3962900"/>
            <a:chExt cx="294575" cy="291450"/>
          </a:xfrm>
        </p:grpSpPr>
        <p:sp>
          <p:nvSpPr>
            <p:cNvPr id="10261" name="Google Shape;10261;p5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57"/>
          <p:cNvGrpSpPr/>
          <p:nvPr/>
        </p:nvGrpSpPr>
        <p:grpSpPr>
          <a:xfrm>
            <a:off x="2455739" y="1689223"/>
            <a:ext cx="424195" cy="419659"/>
            <a:chOff x="-5611575" y="3272950"/>
            <a:chExt cx="294600" cy="291450"/>
          </a:xfrm>
        </p:grpSpPr>
        <p:sp>
          <p:nvSpPr>
            <p:cNvPr id="10269" name="Google Shape;10269;p57"/>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7"/>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7"/>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7"/>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7"/>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4" name="Google Shape;10274;p57"/>
          <p:cNvGrpSpPr/>
          <p:nvPr/>
        </p:nvGrpSpPr>
        <p:grpSpPr>
          <a:xfrm>
            <a:off x="2455739" y="2205770"/>
            <a:ext cx="424195" cy="418507"/>
            <a:chOff x="-5613150" y="3632900"/>
            <a:chExt cx="294600" cy="290650"/>
          </a:xfrm>
        </p:grpSpPr>
        <p:sp>
          <p:nvSpPr>
            <p:cNvPr id="10275" name="Google Shape;10275;p57"/>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7"/>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57"/>
          <p:cNvGrpSpPr/>
          <p:nvPr/>
        </p:nvGrpSpPr>
        <p:grpSpPr>
          <a:xfrm>
            <a:off x="7324977" y="2153586"/>
            <a:ext cx="420811" cy="522864"/>
            <a:chOff x="-2310650" y="3525775"/>
            <a:chExt cx="292250" cy="363125"/>
          </a:xfrm>
        </p:grpSpPr>
        <p:sp>
          <p:nvSpPr>
            <p:cNvPr id="10278" name="Google Shape;10278;p5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7"/>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57"/>
          <p:cNvGrpSpPr/>
          <p:nvPr/>
        </p:nvGrpSpPr>
        <p:grpSpPr>
          <a:xfrm>
            <a:off x="2467638" y="2756270"/>
            <a:ext cx="424195" cy="420775"/>
            <a:chOff x="-5613150" y="3991275"/>
            <a:chExt cx="294600" cy="292225"/>
          </a:xfrm>
        </p:grpSpPr>
        <p:sp>
          <p:nvSpPr>
            <p:cNvPr id="10283" name="Google Shape;10283;p57"/>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7"/>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7"/>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7"/>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7"/>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7"/>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7"/>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7"/>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7"/>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57"/>
          <p:cNvGrpSpPr/>
          <p:nvPr/>
        </p:nvGrpSpPr>
        <p:grpSpPr>
          <a:xfrm>
            <a:off x="5139126" y="1689438"/>
            <a:ext cx="434634" cy="419227"/>
            <a:chOff x="-3768700" y="3253275"/>
            <a:chExt cx="301850" cy="291150"/>
          </a:xfrm>
        </p:grpSpPr>
        <p:sp>
          <p:nvSpPr>
            <p:cNvPr id="10293" name="Google Shape;10293;p57"/>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7"/>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7"/>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57"/>
          <p:cNvGrpSpPr/>
          <p:nvPr/>
        </p:nvGrpSpPr>
        <p:grpSpPr>
          <a:xfrm>
            <a:off x="5143209" y="2217090"/>
            <a:ext cx="426462" cy="395865"/>
            <a:chOff x="-3808700" y="3628950"/>
            <a:chExt cx="296175" cy="274925"/>
          </a:xfrm>
        </p:grpSpPr>
        <p:sp>
          <p:nvSpPr>
            <p:cNvPr id="10297" name="Google Shape;10297;p57"/>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7"/>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7"/>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57"/>
          <p:cNvGrpSpPr/>
          <p:nvPr/>
        </p:nvGrpSpPr>
        <p:grpSpPr>
          <a:xfrm>
            <a:off x="5208420" y="2756412"/>
            <a:ext cx="419443" cy="420487"/>
            <a:chOff x="-3771675" y="3971775"/>
            <a:chExt cx="291300" cy="292025"/>
          </a:xfrm>
        </p:grpSpPr>
        <p:sp>
          <p:nvSpPr>
            <p:cNvPr id="10301" name="Google Shape;10301;p57"/>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7"/>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7"/>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7"/>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7"/>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57"/>
          <p:cNvGrpSpPr/>
          <p:nvPr/>
        </p:nvGrpSpPr>
        <p:grpSpPr>
          <a:xfrm>
            <a:off x="7869864" y="1716461"/>
            <a:ext cx="420271" cy="320774"/>
            <a:chOff x="-1951475" y="3273100"/>
            <a:chExt cx="291875" cy="222775"/>
          </a:xfrm>
        </p:grpSpPr>
        <p:sp>
          <p:nvSpPr>
            <p:cNvPr id="10307" name="Google Shape;10307;p57"/>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7"/>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7"/>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57"/>
          <p:cNvGrpSpPr/>
          <p:nvPr/>
        </p:nvGrpSpPr>
        <p:grpSpPr>
          <a:xfrm>
            <a:off x="7867344" y="2205191"/>
            <a:ext cx="425310" cy="419659"/>
            <a:chOff x="-1951475" y="3597450"/>
            <a:chExt cx="295375" cy="291450"/>
          </a:xfrm>
        </p:grpSpPr>
        <p:sp>
          <p:nvSpPr>
            <p:cNvPr id="10311" name="Google Shape;10311;p5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57"/>
          <p:cNvGrpSpPr/>
          <p:nvPr/>
        </p:nvGrpSpPr>
        <p:grpSpPr>
          <a:xfrm>
            <a:off x="7869595" y="2756825"/>
            <a:ext cx="444605" cy="419659"/>
            <a:chOff x="-1960150" y="3956600"/>
            <a:chExt cx="308775" cy="291450"/>
          </a:xfrm>
        </p:grpSpPr>
        <p:sp>
          <p:nvSpPr>
            <p:cNvPr id="10316" name="Google Shape;10316;p57"/>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7"/>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57"/>
          <p:cNvGrpSpPr/>
          <p:nvPr/>
        </p:nvGrpSpPr>
        <p:grpSpPr>
          <a:xfrm>
            <a:off x="1923633" y="3307636"/>
            <a:ext cx="420775" cy="420775"/>
            <a:chOff x="-804700" y="3226500"/>
            <a:chExt cx="292225" cy="292225"/>
          </a:xfrm>
        </p:grpSpPr>
        <p:sp>
          <p:nvSpPr>
            <p:cNvPr id="10319" name="Google Shape;10319;p57"/>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7"/>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7"/>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7"/>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7"/>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7"/>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7"/>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57"/>
          <p:cNvGrpSpPr/>
          <p:nvPr/>
        </p:nvGrpSpPr>
        <p:grpSpPr>
          <a:xfrm>
            <a:off x="3003724" y="1688647"/>
            <a:ext cx="420775" cy="420811"/>
            <a:chOff x="-5251625" y="3272950"/>
            <a:chExt cx="292225" cy="292250"/>
          </a:xfrm>
        </p:grpSpPr>
        <p:sp>
          <p:nvSpPr>
            <p:cNvPr id="10327" name="Google Shape;10327;p57"/>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7"/>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7"/>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57"/>
          <p:cNvGrpSpPr/>
          <p:nvPr/>
        </p:nvGrpSpPr>
        <p:grpSpPr>
          <a:xfrm>
            <a:off x="3000322" y="2204348"/>
            <a:ext cx="427578" cy="421351"/>
            <a:chOff x="-5254775" y="3631325"/>
            <a:chExt cx="296950" cy="292625"/>
          </a:xfrm>
        </p:grpSpPr>
        <p:sp>
          <p:nvSpPr>
            <p:cNvPr id="10331" name="Google Shape;10331;p5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57"/>
          <p:cNvGrpSpPr/>
          <p:nvPr/>
        </p:nvGrpSpPr>
        <p:grpSpPr>
          <a:xfrm>
            <a:off x="3016181" y="2756270"/>
            <a:ext cx="419659" cy="420775"/>
            <a:chOff x="-5251625" y="3991275"/>
            <a:chExt cx="291450" cy="292225"/>
          </a:xfrm>
        </p:grpSpPr>
        <p:sp>
          <p:nvSpPr>
            <p:cNvPr id="10339" name="Google Shape;10339;p57"/>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7"/>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7"/>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7"/>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7"/>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57"/>
          <p:cNvGrpSpPr/>
          <p:nvPr/>
        </p:nvGrpSpPr>
        <p:grpSpPr>
          <a:xfrm>
            <a:off x="5756763" y="1689240"/>
            <a:ext cx="319874" cy="419623"/>
            <a:chOff x="-3365275" y="3253275"/>
            <a:chExt cx="222150" cy="291425"/>
          </a:xfrm>
        </p:grpSpPr>
        <p:sp>
          <p:nvSpPr>
            <p:cNvPr id="10345" name="Google Shape;10345;p57"/>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7"/>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57"/>
          <p:cNvGrpSpPr/>
          <p:nvPr/>
        </p:nvGrpSpPr>
        <p:grpSpPr>
          <a:xfrm>
            <a:off x="5730701" y="2204058"/>
            <a:ext cx="371998" cy="421927"/>
            <a:chOff x="-3383375" y="3611625"/>
            <a:chExt cx="258350" cy="293025"/>
          </a:xfrm>
        </p:grpSpPr>
        <p:sp>
          <p:nvSpPr>
            <p:cNvPr id="10348" name="Google Shape;10348;p57"/>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7"/>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57"/>
          <p:cNvGrpSpPr/>
          <p:nvPr/>
        </p:nvGrpSpPr>
        <p:grpSpPr>
          <a:xfrm>
            <a:off x="5793050" y="2756826"/>
            <a:ext cx="271097" cy="419659"/>
            <a:chOff x="-3347950" y="3971575"/>
            <a:chExt cx="188275" cy="291450"/>
          </a:xfrm>
        </p:grpSpPr>
        <p:sp>
          <p:nvSpPr>
            <p:cNvPr id="10351" name="Google Shape;10351;p57"/>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7"/>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7"/>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57"/>
          <p:cNvGrpSpPr/>
          <p:nvPr/>
        </p:nvGrpSpPr>
        <p:grpSpPr>
          <a:xfrm>
            <a:off x="842909" y="3307061"/>
            <a:ext cx="371998" cy="421927"/>
            <a:chOff x="-1575775" y="3238300"/>
            <a:chExt cx="258350" cy="293025"/>
          </a:xfrm>
        </p:grpSpPr>
        <p:sp>
          <p:nvSpPr>
            <p:cNvPr id="10355" name="Google Shape;10355;p57"/>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7"/>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7"/>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7"/>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7"/>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57"/>
          <p:cNvGrpSpPr/>
          <p:nvPr/>
        </p:nvGrpSpPr>
        <p:grpSpPr>
          <a:xfrm>
            <a:off x="2487807" y="3309051"/>
            <a:ext cx="423079" cy="424159"/>
            <a:chOff x="-1591550" y="3597475"/>
            <a:chExt cx="293825" cy="294575"/>
          </a:xfrm>
        </p:grpSpPr>
        <p:sp>
          <p:nvSpPr>
            <p:cNvPr id="10361" name="Google Shape;10361;p57"/>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7"/>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7"/>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57"/>
          <p:cNvGrpSpPr/>
          <p:nvPr/>
        </p:nvGrpSpPr>
        <p:grpSpPr>
          <a:xfrm>
            <a:off x="4137277" y="3318663"/>
            <a:ext cx="421927" cy="399248"/>
            <a:chOff x="-1592325" y="3957400"/>
            <a:chExt cx="293025" cy="277275"/>
          </a:xfrm>
        </p:grpSpPr>
        <p:sp>
          <p:nvSpPr>
            <p:cNvPr id="10365" name="Google Shape;10365;p57"/>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7"/>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7"/>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7"/>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57"/>
          <p:cNvGrpSpPr/>
          <p:nvPr/>
        </p:nvGrpSpPr>
        <p:grpSpPr>
          <a:xfrm>
            <a:off x="3624147" y="3310744"/>
            <a:ext cx="369730" cy="420775"/>
            <a:chOff x="-778700" y="3612425"/>
            <a:chExt cx="256775" cy="292225"/>
          </a:xfrm>
        </p:grpSpPr>
        <p:sp>
          <p:nvSpPr>
            <p:cNvPr id="10370" name="Google Shape;10370;p57"/>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7"/>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7"/>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7"/>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7"/>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7"/>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57"/>
          <p:cNvGrpSpPr/>
          <p:nvPr/>
        </p:nvGrpSpPr>
        <p:grpSpPr>
          <a:xfrm>
            <a:off x="6095649" y="3828305"/>
            <a:ext cx="340731" cy="387641"/>
            <a:chOff x="7728464" y="1561258"/>
            <a:chExt cx="349719" cy="397866"/>
          </a:xfrm>
        </p:grpSpPr>
        <p:sp>
          <p:nvSpPr>
            <p:cNvPr id="10377" name="Google Shape;10377;p57"/>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7"/>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57"/>
          <p:cNvGrpSpPr/>
          <p:nvPr/>
        </p:nvGrpSpPr>
        <p:grpSpPr>
          <a:xfrm>
            <a:off x="4018617" y="3828305"/>
            <a:ext cx="387681" cy="387641"/>
            <a:chOff x="5611350" y="1561258"/>
            <a:chExt cx="397907" cy="397866"/>
          </a:xfrm>
        </p:grpSpPr>
        <p:sp>
          <p:nvSpPr>
            <p:cNvPr id="10380" name="Google Shape;10380;p57"/>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7"/>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7"/>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7"/>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57"/>
          <p:cNvGrpSpPr/>
          <p:nvPr/>
        </p:nvGrpSpPr>
        <p:grpSpPr>
          <a:xfrm>
            <a:off x="4537903" y="3925571"/>
            <a:ext cx="387610" cy="193109"/>
            <a:chOff x="6140660" y="1661097"/>
            <a:chExt cx="397835" cy="198202"/>
          </a:xfrm>
        </p:grpSpPr>
        <p:sp>
          <p:nvSpPr>
            <p:cNvPr id="10385" name="Google Shape;10385;p57"/>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7"/>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7"/>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7"/>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57"/>
          <p:cNvGrpSpPr/>
          <p:nvPr/>
        </p:nvGrpSpPr>
        <p:grpSpPr>
          <a:xfrm>
            <a:off x="5057118" y="3828305"/>
            <a:ext cx="387681" cy="387641"/>
            <a:chOff x="6669907" y="1561258"/>
            <a:chExt cx="397907" cy="397866"/>
          </a:xfrm>
        </p:grpSpPr>
        <p:sp>
          <p:nvSpPr>
            <p:cNvPr id="10390" name="Google Shape;10390;p57"/>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7"/>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7"/>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7"/>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7"/>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57"/>
          <p:cNvGrpSpPr/>
          <p:nvPr/>
        </p:nvGrpSpPr>
        <p:grpSpPr>
          <a:xfrm>
            <a:off x="1942348" y="3885842"/>
            <a:ext cx="387681" cy="272572"/>
            <a:chOff x="3386036" y="1746339"/>
            <a:chExt cx="397907" cy="279762"/>
          </a:xfrm>
        </p:grpSpPr>
        <p:sp>
          <p:nvSpPr>
            <p:cNvPr id="10396" name="Google Shape;10396;p57"/>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7"/>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57"/>
          <p:cNvGrpSpPr/>
          <p:nvPr/>
        </p:nvGrpSpPr>
        <p:grpSpPr>
          <a:xfrm>
            <a:off x="2980045" y="3828288"/>
            <a:ext cx="387681" cy="387681"/>
            <a:chOff x="4417380" y="1687279"/>
            <a:chExt cx="397907" cy="397907"/>
          </a:xfrm>
        </p:grpSpPr>
        <p:sp>
          <p:nvSpPr>
            <p:cNvPr id="10399" name="Google Shape;10399;p57"/>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7"/>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57"/>
          <p:cNvGrpSpPr/>
          <p:nvPr/>
        </p:nvGrpSpPr>
        <p:grpSpPr>
          <a:xfrm>
            <a:off x="7926526" y="3308537"/>
            <a:ext cx="387661" cy="387661"/>
            <a:chOff x="2869999" y="1687279"/>
            <a:chExt cx="397887" cy="397887"/>
          </a:xfrm>
        </p:grpSpPr>
        <p:sp>
          <p:nvSpPr>
            <p:cNvPr id="10402" name="Google Shape;10402;p57"/>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7"/>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57"/>
          <p:cNvGrpSpPr/>
          <p:nvPr/>
        </p:nvGrpSpPr>
        <p:grpSpPr>
          <a:xfrm>
            <a:off x="2461634" y="3828664"/>
            <a:ext cx="386807" cy="386929"/>
            <a:chOff x="3902887" y="1687655"/>
            <a:chExt cx="397010" cy="397135"/>
          </a:xfrm>
        </p:grpSpPr>
        <p:sp>
          <p:nvSpPr>
            <p:cNvPr id="10405" name="Google Shape;10405;p57"/>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7"/>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57"/>
          <p:cNvGrpSpPr/>
          <p:nvPr/>
        </p:nvGrpSpPr>
        <p:grpSpPr>
          <a:xfrm>
            <a:off x="3499331" y="3828344"/>
            <a:ext cx="387681" cy="387681"/>
            <a:chOff x="4933458" y="1687279"/>
            <a:chExt cx="397907" cy="397907"/>
          </a:xfrm>
        </p:grpSpPr>
        <p:sp>
          <p:nvSpPr>
            <p:cNvPr id="10408" name="Google Shape;10408;p57"/>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7"/>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57"/>
          <p:cNvGrpSpPr/>
          <p:nvPr/>
        </p:nvGrpSpPr>
        <p:grpSpPr>
          <a:xfrm>
            <a:off x="5273586" y="3308775"/>
            <a:ext cx="387681" cy="387661"/>
            <a:chOff x="266768" y="1721375"/>
            <a:chExt cx="397907" cy="397887"/>
          </a:xfrm>
        </p:grpSpPr>
        <p:sp>
          <p:nvSpPr>
            <p:cNvPr id="10411" name="Google Shape;10411;p5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57"/>
          <p:cNvGrpSpPr/>
          <p:nvPr/>
        </p:nvGrpSpPr>
        <p:grpSpPr>
          <a:xfrm>
            <a:off x="7395588" y="3308924"/>
            <a:ext cx="387539" cy="386888"/>
            <a:chOff x="2408992" y="1722875"/>
            <a:chExt cx="397761" cy="397093"/>
          </a:xfrm>
        </p:grpSpPr>
        <p:sp>
          <p:nvSpPr>
            <p:cNvPr id="10414" name="Google Shape;10414;p57"/>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7"/>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57"/>
          <p:cNvGrpSpPr/>
          <p:nvPr/>
        </p:nvGrpSpPr>
        <p:grpSpPr>
          <a:xfrm>
            <a:off x="5576404" y="3828305"/>
            <a:ext cx="387641" cy="387641"/>
            <a:chOff x="7199196" y="1561258"/>
            <a:chExt cx="397866" cy="397866"/>
          </a:xfrm>
        </p:grpSpPr>
        <p:sp>
          <p:nvSpPr>
            <p:cNvPr id="10417" name="Google Shape;10417;p57"/>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7"/>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7"/>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57"/>
          <p:cNvGrpSpPr/>
          <p:nvPr/>
        </p:nvGrpSpPr>
        <p:grpSpPr>
          <a:xfrm>
            <a:off x="6332282" y="3308537"/>
            <a:ext cx="387661" cy="387661"/>
            <a:chOff x="1379798" y="1723250"/>
            <a:chExt cx="397887" cy="397887"/>
          </a:xfrm>
        </p:grpSpPr>
        <p:sp>
          <p:nvSpPr>
            <p:cNvPr id="10421" name="Google Shape;10421;p5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57"/>
          <p:cNvGrpSpPr/>
          <p:nvPr/>
        </p:nvGrpSpPr>
        <p:grpSpPr>
          <a:xfrm>
            <a:off x="5801242" y="3308537"/>
            <a:ext cx="387641" cy="387661"/>
            <a:chOff x="864491" y="1723250"/>
            <a:chExt cx="397866" cy="397887"/>
          </a:xfrm>
        </p:grpSpPr>
        <p:sp>
          <p:nvSpPr>
            <p:cNvPr id="10426" name="Google Shape;10426;p5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9" name="Google Shape;10429;p57"/>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0" name="Google Shape;10430;p57"/>
          <p:cNvGrpSpPr/>
          <p:nvPr/>
        </p:nvGrpSpPr>
        <p:grpSpPr>
          <a:xfrm>
            <a:off x="6568070" y="3827060"/>
            <a:ext cx="388966" cy="388966"/>
            <a:chOff x="1190625" y="238125"/>
            <a:chExt cx="5235075" cy="5235075"/>
          </a:xfrm>
        </p:grpSpPr>
        <p:sp>
          <p:nvSpPr>
            <p:cNvPr id="10431" name="Google Shape;10431;p5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3" name="Google Shape;10433;p5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37" name="Shape 10437"/>
        <p:cNvGrpSpPr/>
        <p:nvPr/>
      </p:nvGrpSpPr>
      <p:grpSpPr>
        <a:xfrm>
          <a:off x="0" y="0"/>
          <a:ext cx="0" cy="0"/>
          <a:chOff x="0" y="0"/>
          <a:chExt cx="0" cy="0"/>
        </a:xfrm>
      </p:grpSpPr>
      <p:pic>
        <p:nvPicPr>
          <p:cNvPr id="10438" name="Google Shape;10438;p5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29"/>
          <p:cNvSpPr txBox="1"/>
          <p:nvPr>
            <p:ph type="title"/>
          </p:nvPr>
        </p:nvSpPr>
        <p:spPr>
          <a:xfrm>
            <a:off x="2038200" y="2207942"/>
            <a:ext cx="5067600" cy="115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NAME OF THE SECTION</a:t>
            </a:r>
            <a:endParaRPr/>
          </a:p>
        </p:txBody>
      </p:sp>
      <p:sp>
        <p:nvSpPr>
          <p:cNvPr id="491" name="Google Shape;491;p29"/>
          <p:cNvSpPr txBox="1"/>
          <p:nvPr>
            <p:ph idx="2" type="title"/>
          </p:nvPr>
        </p:nvSpPr>
        <p:spPr>
          <a:xfrm>
            <a:off x="3949050" y="1403063"/>
            <a:ext cx="12459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92" name="Google Shape;492;p29"/>
          <p:cNvSpPr txBox="1"/>
          <p:nvPr>
            <p:ph idx="1" type="subTitle"/>
          </p:nvPr>
        </p:nvSpPr>
        <p:spPr>
          <a:xfrm>
            <a:off x="2038200" y="3307225"/>
            <a:ext cx="5067600" cy="43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493" name="Google Shape;493;p29"/>
          <p:cNvGrpSpPr/>
          <p:nvPr/>
        </p:nvGrpSpPr>
        <p:grpSpPr>
          <a:xfrm>
            <a:off x="844484" y="2993057"/>
            <a:ext cx="892968" cy="1339405"/>
            <a:chOff x="6421659" y="3904107"/>
            <a:chExt cx="892968" cy="1339405"/>
          </a:xfrm>
        </p:grpSpPr>
        <p:sp>
          <p:nvSpPr>
            <p:cNvPr id="494" name="Google Shape;494;p29"/>
            <p:cNvSpPr/>
            <p:nvPr/>
          </p:nvSpPr>
          <p:spPr>
            <a:xfrm>
              <a:off x="6421659" y="3904107"/>
              <a:ext cx="892968" cy="1339405"/>
            </a:xfrm>
            <a:custGeom>
              <a:rect b="b" l="l" r="r" t="t"/>
              <a:pathLst>
                <a:path extrusionOk="0" h="1339405" w="892968">
                  <a:moveTo>
                    <a:pt x="863155" y="654748"/>
                  </a:moveTo>
                  <a:lnTo>
                    <a:pt x="833438" y="654748"/>
                  </a:lnTo>
                  <a:lnTo>
                    <a:pt x="833438" y="595313"/>
                  </a:lnTo>
                  <a:lnTo>
                    <a:pt x="803624" y="595313"/>
                  </a:lnTo>
                  <a:lnTo>
                    <a:pt x="803624" y="565499"/>
                  </a:lnTo>
                  <a:lnTo>
                    <a:pt x="773906" y="565499"/>
                  </a:lnTo>
                  <a:lnTo>
                    <a:pt x="773906" y="535686"/>
                  </a:lnTo>
                  <a:lnTo>
                    <a:pt x="714375" y="535686"/>
                  </a:lnTo>
                  <a:lnTo>
                    <a:pt x="714375" y="505968"/>
                  </a:lnTo>
                  <a:lnTo>
                    <a:pt x="595313" y="505968"/>
                  </a:lnTo>
                  <a:lnTo>
                    <a:pt x="595313" y="535686"/>
                  </a:lnTo>
                  <a:lnTo>
                    <a:pt x="535781" y="535686"/>
                  </a:lnTo>
                  <a:lnTo>
                    <a:pt x="535781" y="476250"/>
                  </a:lnTo>
                  <a:lnTo>
                    <a:pt x="565499" y="476250"/>
                  </a:lnTo>
                  <a:lnTo>
                    <a:pt x="565499" y="416623"/>
                  </a:lnTo>
                  <a:lnTo>
                    <a:pt x="565499" y="357188"/>
                  </a:lnTo>
                  <a:lnTo>
                    <a:pt x="565499" y="297561"/>
                  </a:lnTo>
                  <a:lnTo>
                    <a:pt x="535781" y="297561"/>
                  </a:lnTo>
                  <a:lnTo>
                    <a:pt x="535781" y="267843"/>
                  </a:lnTo>
                  <a:lnTo>
                    <a:pt x="505968" y="267843"/>
                  </a:lnTo>
                  <a:lnTo>
                    <a:pt x="505968" y="208312"/>
                  </a:lnTo>
                  <a:lnTo>
                    <a:pt x="535781" y="208312"/>
                  </a:lnTo>
                  <a:lnTo>
                    <a:pt x="535781" y="178498"/>
                  </a:lnTo>
                  <a:lnTo>
                    <a:pt x="565499" y="178498"/>
                  </a:lnTo>
                  <a:lnTo>
                    <a:pt x="565499" y="119063"/>
                  </a:lnTo>
                  <a:lnTo>
                    <a:pt x="595313" y="119063"/>
                  </a:lnTo>
                  <a:lnTo>
                    <a:pt x="595313" y="89249"/>
                  </a:lnTo>
                  <a:lnTo>
                    <a:pt x="565499" y="89249"/>
                  </a:lnTo>
                  <a:lnTo>
                    <a:pt x="565499" y="29718"/>
                  </a:lnTo>
                  <a:lnTo>
                    <a:pt x="535781" y="29718"/>
                  </a:lnTo>
                  <a:lnTo>
                    <a:pt x="535781" y="0"/>
                  </a:lnTo>
                  <a:lnTo>
                    <a:pt x="357188" y="0"/>
                  </a:lnTo>
                  <a:lnTo>
                    <a:pt x="357188" y="29718"/>
                  </a:lnTo>
                  <a:lnTo>
                    <a:pt x="327374" y="29718"/>
                  </a:lnTo>
                  <a:lnTo>
                    <a:pt x="327374" y="89249"/>
                  </a:lnTo>
                  <a:lnTo>
                    <a:pt x="297656" y="89249"/>
                  </a:lnTo>
                  <a:lnTo>
                    <a:pt x="297656" y="119063"/>
                  </a:lnTo>
                  <a:lnTo>
                    <a:pt x="327374" y="119063"/>
                  </a:lnTo>
                  <a:lnTo>
                    <a:pt x="327374" y="178498"/>
                  </a:lnTo>
                  <a:lnTo>
                    <a:pt x="357188" y="178498"/>
                  </a:lnTo>
                  <a:lnTo>
                    <a:pt x="357188" y="208312"/>
                  </a:lnTo>
                  <a:lnTo>
                    <a:pt x="386905" y="208312"/>
                  </a:lnTo>
                  <a:lnTo>
                    <a:pt x="386905" y="267843"/>
                  </a:lnTo>
                  <a:lnTo>
                    <a:pt x="357188" y="267843"/>
                  </a:lnTo>
                  <a:lnTo>
                    <a:pt x="357188" y="297561"/>
                  </a:lnTo>
                  <a:lnTo>
                    <a:pt x="327374" y="297561"/>
                  </a:lnTo>
                  <a:lnTo>
                    <a:pt x="327374" y="357188"/>
                  </a:lnTo>
                  <a:lnTo>
                    <a:pt x="327374" y="416623"/>
                  </a:lnTo>
                  <a:lnTo>
                    <a:pt x="327374" y="476250"/>
                  </a:lnTo>
                  <a:lnTo>
                    <a:pt x="357188" y="476250"/>
                  </a:lnTo>
                  <a:lnTo>
                    <a:pt x="357188" y="535686"/>
                  </a:lnTo>
                  <a:lnTo>
                    <a:pt x="297656" y="535686"/>
                  </a:lnTo>
                  <a:lnTo>
                    <a:pt x="297656" y="505968"/>
                  </a:lnTo>
                  <a:lnTo>
                    <a:pt x="178594" y="505968"/>
                  </a:lnTo>
                  <a:lnTo>
                    <a:pt x="178594" y="535686"/>
                  </a:lnTo>
                  <a:lnTo>
                    <a:pt x="119063" y="535686"/>
                  </a:lnTo>
                  <a:lnTo>
                    <a:pt x="119063" y="565499"/>
                  </a:lnTo>
                  <a:lnTo>
                    <a:pt x="89249" y="565499"/>
                  </a:lnTo>
                  <a:lnTo>
                    <a:pt x="89249" y="595313"/>
                  </a:lnTo>
                  <a:lnTo>
                    <a:pt x="59531" y="595313"/>
                  </a:lnTo>
                  <a:lnTo>
                    <a:pt x="59531" y="654748"/>
                  </a:lnTo>
                  <a:lnTo>
                    <a:pt x="29718" y="654748"/>
                  </a:lnTo>
                  <a:lnTo>
                    <a:pt x="29718" y="714375"/>
                  </a:lnTo>
                  <a:lnTo>
                    <a:pt x="0" y="714375"/>
                  </a:lnTo>
                  <a:lnTo>
                    <a:pt x="0" y="833438"/>
                  </a:lnTo>
                  <a:lnTo>
                    <a:pt x="29718" y="833438"/>
                  </a:lnTo>
                  <a:lnTo>
                    <a:pt x="29718" y="922687"/>
                  </a:lnTo>
                  <a:lnTo>
                    <a:pt x="59531" y="922687"/>
                  </a:lnTo>
                  <a:lnTo>
                    <a:pt x="59531" y="982218"/>
                  </a:lnTo>
                  <a:lnTo>
                    <a:pt x="89249" y="982218"/>
                  </a:lnTo>
                  <a:lnTo>
                    <a:pt x="89249" y="1041749"/>
                  </a:lnTo>
                  <a:lnTo>
                    <a:pt x="119063" y="1041749"/>
                  </a:lnTo>
                  <a:lnTo>
                    <a:pt x="119063" y="1101281"/>
                  </a:lnTo>
                  <a:lnTo>
                    <a:pt x="148780" y="1101281"/>
                  </a:lnTo>
                  <a:lnTo>
                    <a:pt x="148780" y="1130998"/>
                  </a:lnTo>
                  <a:lnTo>
                    <a:pt x="178594" y="1130998"/>
                  </a:lnTo>
                  <a:lnTo>
                    <a:pt x="178594" y="1160812"/>
                  </a:lnTo>
                  <a:lnTo>
                    <a:pt x="208312" y="1160812"/>
                  </a:lnTo>
                  <a:lnTo>
                    <a:pt x="208312" y="1190625"/>
                  </a:lnTo>
                  <a:lnTo>
                    <a:pt x="238125" y="1190625"/>
                  </a:lnTo>
                  <a:lnTo>
                    <a:pt x="238125" y="1220343"/>
                  </a:lnTo>
                  <a:lnTo>
                    <a:pt x="267843" y="1220343"/>
                  </a:lnTo>
                  <a:lnTo>
                    <a:pt x="267843" y="1250061"/>
                  </a:lnTo>
                  <a:lnTo>
                    <a:pt x="297656" y="1250061"/>
                  </a:lnTo>
                  <a:lnTo>
                    <a:pt x="297656" y="1279874"/>
                  </a:lnTo>
                  <a:lnTo>
                    <a:pt x="357188" y="1279874"/>
                  </a:lnTo>
                  <a:lnTo>
                    <a:pt x="357188" y="1309688"/>
                  </a:lnTo>
                  <a:lnTo>
                    <a:pt x="416719" y="1309688"/>
                  </a:lnTo>
                  <a:lnTo>
                    <a:pt x="416719" y="1339406"/>
                  </a:lnTo>
                  <a:lnTo>
                    <a:pt x="476250" y="1339406"/>
                  </a:lnTo>
                  <a:lnTo>
                    <a:pt x="476250" y="1309688"/>
                  </a:lnTo>
                  <a:lnTo>
                    <a:pt x="535781" y="1309688"/>
                  </a:lnTo>
                  <a:lnTo>
                    <a:pt x="535781" y="1279874"/>
                  </a:lnTo>
                  <a:lnTo>
                    <a:pt x="595313" y="1279874"/>
                  </a:lnTo>
                  <a:lnTo>
                    <a:pt x="595313" y="1250061"/>
                  </a:lnTo>
                  <a:lnTo>
                    <a:pt x="625030" y="1250061"/>
                  </a:lnTo>
                  <a:lnTo>
                    <a:pt x="625030" y="1220343"/>
                  </a:lnTo>
                  <a:lnTo>
                    <a:pt x="654844" y="1220343"/>
                  </a:lnTo>
                  <a:lnTo>
                    <a:pt x="654844" y="1190625"/>
                  </a:lnTo>
                  <a:lnTo>
                    <a:pt x="684562" y="1190625"/>
                  </a:lnTo>
                  <a:lnTo>
                    <a:pt x="684562" y="1160812"/>
                  </a:lnTo>
                  <a:lnTo>
                    <a:pt x="714375" y="1160812"/>
                  </a:lnTo>
                  <a:lnTo>
                    <a:pt x="714375" y="1130998"/>
                  </a:lnTo>
                  <a:lnTo>
                    <a:pt x="744093" y="1130998"/>
                  </a:lnTo>
                  <a:lnTo>
                    <a:pt x="744093" y="1101281"/>
                  </a:lnTo>
                  <a:lnTo>
                    <a:pt x="773906" y="1101281"/>
                  </a:lnTo>
                  <a:lnTo>
                    <a:pt x="773906" y="1041749"/>
                  </a:lnTo>
                  <a:lnTo>
                    <a:pt x="803624" y="1041749"/>
                  </a:lnTo>
                  <a:lnTo>
                    <a:pt x="803624" y="982218"/>
                  </a:lnTo>
                  <a:lnTo>
                    <a:pt x="833438" y="982218"/>
                  </a:lnTo>
                  <a:lnTo>
                    <a:pt x="833438" y="922687"/>
                  </a:lnTo>
                  <a:lnTo>
                    <a:pt x="863155" y="922687"/>
                  </a:lnTo>
                  <a:lnTo>
                    <a:pt x="863155" y="833438"/>
                  </a:lnTo>
                  <a:lnTo>
                    <a:pt x="892969" y="833438"/>
                  </a:lnTo>
                  <a:lnTo>
                    <a:pt x="892969" y="714375"/>
                  </a:lnTo>
                  <a:lnTo>
                    <a:pt x="863155" y="714375"/>
                  </a:lnTo>
                  <a:lnTo>
                    <a:pt x="863155" y="65474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5" name="Google Shape;495;p29"/>
            <p:cNvGrpSpPr/>
            <p:nvPr/>
          </p:nvGrpSpPr>
          <p:grpSpPr>
            <a:xfrm>
              <a:off x="6421659" y="3904107"/>
              <a:ext cx="892873" cy="1339405"/>
              <a:chOff x="6421659" y="3904107"/>
              <a:chExt cx="892873" cy="1339405"/>
            </a:xfrm>
          </p:grpSpPr>
          <p:sp>
            <p:nvSpPr>
              <p:cNvPr id="496" name="Google Shape;496;p29"/>
              <p:cNvSpPr/>
              <p:nvPr/>
            </p:nvSpPr>
            <p:spPr>
              <a:xfrm>
                <a:off x="6838378" y="521379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29"/>
              <p:cNvSpPr/>
              <p:nvPr/>
            </p:nvSpPr>
            <p:spPr>
              <a:xfrm>
                <a:off x="6897909" y="51839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29"/>
              <p:cNvSpPr/>
              <p:nvPr/>
            </p:nvSpPr>
            <p:spPr>
              <a:xfrm>
                <a:off x="6957440" y="515416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29"/>
              <p:cNvSpPr/>
              <p:nvPr/>
            </p:nvSpPr>
            <p:spPr>
              <a:xfrm>
                <a:off x="7016971" y="51244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29"/>
              <p:cNvSpPr/>
              <p:nvPr/>
            </p:nvSpPr>
            <p:spPr>
              <a:xfrm>
                <a:off x="7046689"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29"/>
              <p:cNvSpPr/>
              <p:nvPr/>
            </p:nvSpPr>
            <p:spPr>
              <a:xfrm>
                <a:off x="7076503" y="5064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29"/>
              <p:cNvSpPr/>
              <p:nvPr/>
            </p:nvSpPr>
            <p:spPr>
              <a:xfrm>
                <a:off x="7106221" y="50351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 name="Google Shape;503;p29"/>
              <p:cNvSpPr/>
              <p:nvPr/>
            </p:nvSpPr>
            <p:spPr>
              <a:xfrm>
                <a:off x="7136034"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29"/>
              <p:cNvSpPr/>
              <p:nvPr/>
            </p:nvSpPr>
            <p:spPr>
              <a:xfrm>
                <a:off x="7165752" y="49458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29"/>
              <p:cNvSpPr/>
              <p:nvPr/>
            </p:nvSpPr>
            <p:spPr>
              <a:xfrm>
                <a:off x="7195565" y="48863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 name="Google Shape;506;p29"/>
              <p:cNvSpPr/>
              <p:nvPr/>
            </p:nvSpPr>
            <p:spPr>
              <a:xfrm>
                <a:off x="7225283" y="4826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 name="Google Shape;507;p29"/>
              <p:cNvSpPr/>
              <p:nvPr/>
            </p:nvSpPr>
            <p:spPr>
              <a:xfrm>
                <a:off x="7255096" y="473754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29"/>
              <p:cNvSpPr/>
              <p:nvPr/>
            </p:nvSpPr>
            <p:spPr>
              <a:xfrm>
                <a:off x="7255096" y="45588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29"/>
              <p:cNvSpPr/>
              <p:nvPr/>
            </p:nvSpPr>
            <p:spPr>
              <a:xfrm>
                <a:off x="7225283" y="4499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29"/>
              <p:cNvSpPr/>
              <p:nvPr/>
            </p:nvSpPr>
            <p:spPr>
              <a:xfrm>
                <a:off x="7195565" y="4469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29"/>
              <p:cNvSpPr/>
              <p:nvPr/>
            </p:nvSpPr>
            <p:spPr>
              <a:xfrm>
                <a:off x="6927627" y="44696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29"/>
              <p:cNvSpPr/>
              <p:nvPr/>
            </p:nvSpPr>
            <p:spPr>
              <a:xfrm>
                <a:off x="7136034"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 name="Google Shape;513;p29"/>
              <p:cNvSpPr/>
              <p:nvPr/>
            </p:nvSpPr>
            <p:spPr>
              <a:xfrm>
                <a:off x="6957440"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 name="Google Shape;514;p29"/>
              <p:cNvSpPr/>
              <p:nvPr/>
            </p:nvSpPr>
            <p:spPr>
              <a:xfrm>
                <a:off x="6897909" y="4499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29"/>
              <p:cNvSpPr/>
              <p:nvPr/>
            </p:nvSpPr>
            <p:spPr>
              <a:xfrm>
                <a:off x="7016971" y="4410075"/>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29"/>
              <p:cNvSpPr/>
              <p:nvPr/>
            </p:nvSpPr>
            <p:spPr>
              <a:xfrm>
                <a:off x="7284814" y="4618482"/>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29"/>
              <p:cNvSpPr/>
              <p:nvPr/>
            </p:nvSpPr>
            <p:spPr>
              <a:xfrm>
                <a:off x="6778846" y="518398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29"/>
              <p:cNvSpPr/>
              <p:nvPr/>
            </p:nvSpPr>
            <p:spPr>
              <a:xfrm>
                <a:off x="6719315" y="5154168"/>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29"/>
              <p:cNvSpPr/>
              <p:nvPr/>
            </p:nvSpPr>
            <p:spPr>
              <a:xfrm>
                <a:off x="6689502" y="51244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29"/>
              <p:cNvSpPr/>
              <p:nvPr/>
            </p:nvSpPr>
            <p:spPr>
              <a:xfrm>
                <a:off x="6659784"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 name="Google Shape;521;p29"/>
              <p:cNvSpPr/>
              <p:nvPr/>
            </p:nvSpPr>
            <p:spPr>
              <a:xfrm>
                <a:off x="6629971" y="5064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 name="Google Shape;522;p29"/>
              <p:cNvSpPr/>
              <p:nvPr/>
            </p:nvSpPr>
            <p:spPr>
              <a:xfrm>
                <a:off x="6600253" y="50351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29"/>
              <p:cNvSpPr/>
              <p:nvPr/>
            </p:nvSpPr>
            <p:spPr>
              <a:xfrm>
                <a:off x="6570439"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29"/>
              <p:cNvSpPr/>
              <p:nvPr/>
            </p:nvSpPr>
            <p:spPr>
              <a:xfrm>
                <a:off x="6540721" y="494585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29"/>
              <p:cNvSpPr/>
              <p:nvPr/>
            </p:nvSpPr>
            <p:spPr>
              <a:xfrm>
                <a:off x="6510908" y="48863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29"/>
              <p:cNvSpPr/>
              <p:nvPr/>
            </p:nvSpPr>
            <p:spPr>
              <a:xfrm>
                <a:off x="6481190" y="4826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29"/>
              <p:cNvSpPr/>
              <p:nvPr/>
            </p:nvSpPr>
            <p:spPr>
              <a:xfrm>
                <a:off x="6451377" y="4737544"/>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29"/>
              <p:cNvSpPr/>
              <p:nvPr/>
            </p:nvSpPr>
            <p:spPr>
              <a:xfrm>
                <a:off x="6451377" y="455885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29"/>
              <p:cNvSpPr/>
              <p:nvPr/>
            </p:nvSpPr>
            <p:spPr>
              <a:xfrm>
                <a:off x="6481190" y="4499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29"/>
              <p:cNvSpPr/>
              <p:nvPr/>
            </p:nvSpPr>
            <p:spPr>
              <a:xfrm>
                <a:off x="6510908" y="458866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29"/>
              <p:cNvSpPr/>
              <p:nvPr/>
            </p:nvSpPr>
            <p:spPr>
              <a:xfrm>
                <a:off x="6510908" y="4707731"/>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29"/>
              <p:cNvSpPr/>
              <p:nvPr/>
            </p:nvSpPr>
            <p:spPr>
              <a:xfrm>
                <a:off x="6540721" y="479698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29"/>
              <p:cNvSpPr/>
              <p:nvPr/>
            </p:nvSpPr>
            <p:spPr>
              <a:xfrm>
                <a:off x="6570439" y="4856607"/>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29"/>
              <p:cNvSpPr/>
              <p:nvPr/>
            </p:nvSpPr>
            <p:spPr>
              <a:xfrm>
                <a:off x="6600253" y="49160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 name="Google Shape;535;p29"/>
              <p:cNvSpPr/>
              <p:nvPr/>
            </p:nvSpPr>
            <p:spPr>
              <a:xfrm>
                <a:off x="6629971"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29"/>
              <p:cNvSpPr/>
              <p:nvPr/>
            </p:nvSpPr>
            <p:spPr>
              <a:xfrm>
                <a:off x="6659784" y="500538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29"/>
              <p:cNvSpPr/>
              <p:nvPr/>
            </p:nvSpPr>
            <p:spPr>
              <a:xfrm>
                <a:off x="6689502" y="50351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29"/>
              <p:cNvSpPr/>
              <p:nvPr/>
            </p:nvSpPr>
            <p:spPr>
              <a:xfrm>
                <a:off x="6719315"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29"/>
              <p:cNvSpPr/>
              <p:nvPr/>
            </p:nvSpPr>
            <p:spPr>
              <a:xfrm>
                <a:off x="6987158" y="506491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29"/>
              <p:cNvSpPr/>
              <p:nvPr/>
            </p:nvSpPr>
            <p:spPr>
              <a:xfrm>
                <a:off x="7016971" y="503510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29"/>
              <p:cNvSpPr/>
              <p:nvPr/>
            </p:nvSpPr>
            <p:spPr>
              <a:xfrm>
                <a:off x="7046689" y="500538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29"/>
              <p:cNvSpPr/>
              <p:nvPr/>
            </p:nvSpPr>
            <p:spPr>
              <a:xfrm>
                <a:off x="7076503"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29"/>
              <p:cNvSpPr/>
              <p:nvPr/>
            </p:nvSpPr>
            <p:spPr>
              <a:xfrm>
                <a:off x="7106221" y="4916043"/>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29"/>
              <p:cNvSpPr/>
              <p:nvPr/>
            </p:nvSpPr>
            <p:spPr>
              <a:xfrm>
                <a:off x="7136034" y="485660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29"/>
              <p:cNvSpPr/>
              <p:nvPr/>
            </p:nvSpPr>
            <p:spPr>
              <a:xfrm>
                <a:off x="7165752" y="4796980"/>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29"/>
              <p:cNvSpPr/>
              <p:nvPr/>
            </p:nvSpPr>
            <p:spPr>
              <a:xfrm>
                <a:off x="7225283" y="464820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29"/>
              <p:cNvSpPr/>
              <p:nvPr/>
            </p:nvSpPr>
            <p:spPr>
              <a:xfrm>
                <a:off x="7195565" y="4588668"/>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 name="Google Shape;548;p29"/>
              <p:cNvSpPr/>
              <p:nvPr/>
            </p:nvSpPr>
            <p:spPr>
              <a:xfrm>
                <a:off x="7165752" y="45291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 name="Google Shape;549;p29"/>
              <p:cNvSpPr/>
              <p:nvPr/>
            </p:nvSpPr>
            <p:spPr>
              <a:xfrm>
                <a:off x="7106221" y="4499419"/>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 name="Google Shape;550;p29"/>
              <p:cNvSpPr/>
              <p:nvPr/>
            </p:nvSpPr>
            <p:spPr>
              <a:xfrm>
                <a:off x="7046689" y="4469606"/>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29"/>
              <p:cNvSpPr/>
              <p:nvPr/>
            </p:nvSpPr>
            <p:spPr>
              <a:xfrm>
                <a:off x="6987158" y="4499419"/>
                <a:ext cx="59531" cy="30099"/>
              </a:xfrm>
              <a:custGeom>
                <a:rect b="b" l="l" r="r" t="t"/>
                <a:pathLst>
                  <a:path extrusionOk="0" h="30099" w="59531">
                    <a:moveTo>
                      <a:pt x="0" y="0"/>
                    </a:moveTo>
                    <a:lnTo>
                      <a:pt x="59531" y="0"/>
                    </a:lnTo>
                    <a:lnTo>
                      <a:pt x="59531"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29"/>
              <p:cNvSpPr/>
              <p:nvPr/>
            </p:nvSpPr>
            <p:spPr>
              <a:xfrm>
                <a:off x="6957440" y="4529137"/>
                <a:ext cx="29718" cy="30099"/>
              </a:xfrm>
              <a:custGeom>
                <a:rect b="b" l="l" r="r" t="t"/>
                <a:pathLst>
                  <a:path extrusionOk="0" h="30099" w="29718">
                    <a:moveTo>
                      <a:pt x="0" y="0"/>
                    </a:moveTo>
                    <a:lnTo>
                      <a:pt x="29718" y="0"/>
                    </a:lnTo>
                    <a:lnTo>
                      <a:pt x="29718" y="30099"/>
                    </a:lnTo>
                    <a:lnTo>
                      <a:pt x="0" y="300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29"/>
              <p:cNvSpPr/>
              <p:nvPr/>
            </p:nvSpPr>
            <p:spPr>
              <a:xfrm>
                <a:off x="7195565" y="4707731"/>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29"/>
              <p:cNvSpPr/>
              <p:nvPr/>
            </p:nvSpPr>
            <p:spPr>
              <a:xfrm>
                <a:off x="6749033" y="509473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29"/>
              <p:cNvSpPr/>
              <p:nvPr/>
            </p:nvSpPr>
            <p:spPr>
              <a:xfrm>
                <a:off x="6927627" y="5094732"/>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29"/>
              <p:cNvSpPr/>
              <p:nvPr/>
            </p:nvSpPr>
            <p:spPr>
              <a:xfrm>
                <a:off x="6808564" y="5124450"/>
                <a:ext cx="119062" cy="29718"/>
              </a:xfrm>
              <a:custGeom>
                <a:rect b="b" l="l" r="r" t="t"/>
                <a:pathLst>
                  <a:path extrusionOk="0" h="29718" w="119062">
                    <a:moveTo>
                      <a:pt x="0" y="0"/>
                    </a:moveTo>
                    <a:lnTo>
                      <a:pt x="119062" y="0"/>
                    </a:lnTo>
                    <a:lnTo>
                      <a:pt x="11906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 name="Google Shape;557;p29"/>
              <p:cNvSpPr/>
              <p:nvPr/>
            </p:nvSpPr>
            <p:spPr>
              <a:xfrm>
                <a:off x="6778846" y="4856607"/>
                <a:ext cx="178593" cy="29718"/>
              </a:xfrm>
              <a:custGeom>
                <a:rect b="b" l="l" r="r" t="t"/>
                <a:pathLst>
                  <a:path extrusionOk="0" h="29718"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 name="Google Shape;558;p29"/>
              <p:cNvSpPr/>
              <p:nvPr/>
            </p:nvSpPr>
            <p:spPr>
              <a:xfrm>
                <a:off x="6957440" y="4826793"/>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29"/>
              <p:cNvSpPr/>
              <p:nvPr/>
            </p:nvSpPr>
            <p:spPr>
              <a:xfrm>
                <a:off x="6689502" y="4826793"/>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 name="Google Shape;560;p29"/>
              <p:cNvSpPr/>
              <p:nvPr/>
            </p:nvSpPr>
            <p:spPr>
              <a:xfrm>
                <a:off x="7046689" y="47969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29"/>
              <p:cNvSpPr/>
              <p:nvPr/>
            </p:nvSpPr>
            <p:spPr>
              <a:xfrm>
                <a:off x="6629971" y="479698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29"/>
              <p:cNvSpPr/>
              <p:nvPr/>
            </p:nvSpPr>
            <p:spPr>
              <a:xfrm>
                <a:off x="6629971" y="473754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 name="Google Shape;563;p29"/>
              <p:cNvSpPr/>
              <p:nvPr/>
            </p:nvSpPr>
            <p:spPr>
              <a:xfrm>
                <a:off x="6689502" y="470773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 name="Google Shape;564;p29"/>
              <p:cNvSpPr/>
              <p:nvPr/>
            </p:nvSpPr>
            <p:spPr>
              <a:xfrm>
                <a:off x="7046689" y="473754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 name="Google Shape;565;p29"/>
              <p:cNvSpPr/>
              <p:nvPr/>
            </p:nvSpPr>
            <p:spPr>
              <a:xfrm>
                <a:off x="6987158" y="470773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29"/>
              <p:cNvSpPr/>
              <p:nvPr/>
            </p:nvSpPr>
            <p:spPr>
              <a:xfrm>
                <a:off x="6749033" y="4677918"/>
                <a:ext cx="238125" cy="29718"/>
              </a:xfrm>
              <a:custGeom>
                <a:rect b="b" l="l" r="r" t="t"/>
                <a:pathLst>
                  <a:path extrusionOk="0" h="29718" w="238125">
                    <a:moveTo>
                      <a:pt x="0" y="0"/>
                    </a:moveTo>
                    <a:lnTo>
                      <a:pt x="238125" y="0"/>
                    </a:lnTo>
                    <a:lnTo>
                      <a:pt x="23812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29"/>
              <p:cNvSpPr/>
              <p:nvPr/>
            </p:nvSpPr>
            <p:spPr>
              <a:xfrm>
                <a:off x="7106221" y="476726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29"/>
              <p:cNvSpPr/>
              <p:nvPr/>
            </p:nvSpPr>
            <p:spPr>
              <a:xfrm>
                <a:off x="6600253" y="476726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29"/>
              <p:cNvSpPr/>
              <p:nvPr/>
            </p:nvSpPr>
            <p:spPr>
              <a:xfrm>
                <a:off x="6838378" y="5183981"/>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29"/>
              <p:cNvSpPr/>
              <p:nvPr/>
            </p:nvSpPr>
            <p:spPr>
              <a:xfrm>
                <a:off x="6838378" y="51541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29"/>
              <p:cNvSpPr/>
              <p:nvPr/>
            </p:nvSpPr>
            <p:spPr>
              <a:xfrm>
                <a:off x="6868096" y="4410075"/>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29"/>
              <p:cNvSpPr/>
              <p:nvPr/>
            </p:nvSpPr>
            <p:spPr>
              <a:xfrm>
                <a:off x="7136034" y="4916043"/>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29"/>
              <p:cNvSpPr/>
              <p:nvPr/>
            </p:nvSpPr>
            <p:spPr>
              <a:xfrm>
                <a:off x="7106220" y="4945856"/>
                <a:ext cx="59531" cy="89249"/>
              </a:xfrm>
              <a:custGeom>
                <a:rect b="b" l="l" r="r" t="t"/>
                <a:pathLst>
                  <a:path extrusionOk="0" h="89249" w="59531">
                    <a:moveTo>
                      <a:pt x="59531" y="0"/>
                    </a:moveTo>
                    <a:lnTo>
                      <a:pt x="59531" y="59531"/>
                    </a:lnTo>
                    <a:lnTo>
                      <a:pt x="29813" y="59531"/>
                    </a:lnTo>
                    <a:lnTo>
                      <a:pt x="29813" y="89249"/>
                    </a:lnTo>
                    <a:lnTo>
                      <a:pt x="0" y="89249"/>
                    </a:lnTo>
                    <a:lnTo>
                      <a:pt x="0" y="29813"/>
                    </a:lnTo>
                    <a:lnTo>
                      <a:pt x="29813" y="29813"/>
                    </a:lnTo>
                    <a:lnTo>
                      <a:pt x="29813" y="0"/>
                    </a:lnTo>
                    <a:lnTo>
                      <a:pt x="59531"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29"/>
              <p:cNvSpPr/>
              <p:nvPr/>
            </p:nvSpPr>
            <p:spPr>
              <a:xfrm>
                <a:off x="7076503" y="5005387"/>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29"/>
              <p:cNvSpPr/>
              <p:nvPr/>
            </p:nvSpPr>
            <p:spPr>
              <a:xfrm>
                <a:off x="7046689" y="5035105"/>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29"/>
              <p:cNvSpPr/>
              <p:nvPr/>
            </p:nvSpPr>
            <p:spPr>
              <a:xfrm>
                <a:off x="7046689"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29"/>
              <p:cNvSpPr/>
              <p:nvPr/>
            </p:nvSpPr>
            <p:spPr>
              <a:xfrm>
                <a:off x="6897909" y="5124450"/>
                <a:ext cx="119062" cy="59531"/>
              </a:xfrm>
              <a:custGeom>
                <a:rect b="b" l="l" r="r" t="t"/>
                <a:pathLst>
                  <a:path extrusionOk="0" h="59531" w="119062">
                    <a:moveTo>
                      <a:pt x="119063" y="0"/>
                    </a:moveTo>
                    <a:lnTo>
                      <a:pt x="119063" y="29718"/>
                    </a:lnTo>
                    <a:lnTo>
                      <a:pt x="59531" y="29718"/>
                    </a:lnTo>
                    <a:lnTo>
                      <a:pt x="59531" y="59531"/>
                    </a:lnTo>
                    <a:lnTo>
                      <a:pt x="0" y="59531"/>
                    </a:lnTo>
                    <a:lnTo>
                      <a:pt x="0" y="29718"/>
                    </a:lnTo>
                    <a:lnTo>
                      <a:pt x="29718" y="29718"/>
                    </a:lnTo>
                    <a:lnTo>
                      <a:pt x="29718" y="0"/>
                    </a:lnTo>
                    <a:lnTo>
                      <a:pt x="119063"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29"/>
              <p:cNvSpPr/>
              <p:nvPr/>
            </p:nvSpPr>
            <p:spPr>
              <a:xfrm>
                <a:off x="7016971" y="5064918"/>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29"/>
              <p:cNvSpPr/>
              <p:nvPr/>
            </p:nvSpPr>
            <p:spPr>
              <a:xfrm>
                <a:off x="6987158" y="509473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29"/>
              <p:cNvSpPr/>
              <p:nvPr/>
            </p:nvSpPr>
            <p:spPr>
              <a:xfrm>
                <a:off x="6481190" y="4648200"/>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29"/>
              <p:cNvSpPr/>
              <p:nvPr/>
            </p:nvSpPr>
            <p:spPr>
              <a:xfrm>
                <a:off x="6510908" y="4469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2" name="Google Shape;582;p29"/>
              <p:cNvSpPr/>
              <p:nvPr/>
            </p:nvSpPr>
            <p:spPr>
              <a:xfrm>
                <a:off x="6540721" y="4529137"/>
                <a:ext cx="29718" cy="59531"/>
              </a:xfrm>
              <a:custGeom>
                <a:rect b="b" l="l" r="r" t="t"/>
                <a:pathLst>
                  <a:path extrusionOk="0" h="59531" w="29718">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29"/>
              <p:cNvSpPr/>
              <p:nvPr/>
            </p:nvSpPr>
            <p:spPr>
              <a:xfrm>
                <a:off x="6778846" y="446960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29"/>
              <p:cNvSpPr/>
              <p:nvPr/>
            </p:nvSpPr>
            <p:spPr>
              <a:xfrm>
                <a:off x="6778846" y="438035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29"/>
              <p:cNvSpPr/>
              <p:nvPr/>
            </p:nvSpPr>
            <p:spPr>
              <a:xfrm>
                <a:off x="6927627" y="438035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29"/>
              <p:cNvSpPr/>
              <p:nvPr/>
            </p:nvSpPr>
            <p:spPr>
              <a:xfrm>
                <a:off x="6749033" y="43207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29"/>
              <p:cNvSpPr/>
              <p:nvPr/>
            </p:nvSpPr>
            <p:spPr>
              <a:xfrm>
                <a:off x="6778846" y="43207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29"/>
              <p:cNvSpPr/>
              <p:nvPr/>
            </p:nvSpPr>
            <p:spPr>
              <a:xfrm>
                <a:off x="6778846" y="423148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29"/>
              <p:cNvSpPr/>
              <p:nvPr/>
            </p:nvSpPr>
            <p:spPr>
              <a:xfrm>
                <a:off x="6778846" y="396354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29"/>
              <p:cNvSpPr/>
              <p:nvPr/>
            </p:nvSpPr>
            <p:spPr>
              <a:xfrm>
                <a:off x="6927627" y="396354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29"/>
              <p:cNvSpPr/>
              <p:nvPr/>
            </p:nvSpPr>
            <p:spPr>
              <a:xfrm>
                <a:off x="6749033" y="42612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29"/>
              <p:cNvSpPr/>
              <p:nvPr/>
            </p:nvSpPr>
            <p:spPr>
              <a:xfrm>
                <a:off x="6957440" y="4261294"/>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29"/>
              <p:cNvSpPr/>
              <p:nvPr/>
            </p:nvSpPr>
            <p:spPr>
              <a:xfrm>
                <a:off x="6897909" y="4320730"/>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29"/>
              <p:cNvSpPr/>
              <p:nvPr/>
            </p:nvSpPr>
            <p:spPr>
              <a:xfrm>
                <a:off x="6897909" y="4231481"/>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29"/>
              <p:cNvSpPr/>
              <p:nvPr/>
            </p:nvSpPr>
            <p:spPr>
              <a:xfrm>
                <a:off x="6838378" y="4350543"/>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29"/>
              <p:cNvSpPr/>
              <p:nvPr/>
            </p:nvSpPr>
            <p:spPr>
              <a:xfrm>
                <a:off x="6778846" y="4261294"/>
                <a:ext cx="178593" cy="89249"/>
              </a:xfrm>
              <a:custGeom>
                <a:rect b="b" l="l" r="r" t="t"/>
                <a:pathLst>
                  <a:path extrusionOk="0" h="89249" w="178593">
                    <a:moveTo>
                      <a:pt x="178594" y="0"/>
                    </a:moveTo>
                    <a:lnTo>
                      <a:pt x="178594" y="59436"/>
                    </a:lnTo>
                    <a:lnTo>
                      <a:pt x="119063" y="59436"/>
                    </a:lnTo>
                    <a:lnTo>
                      <a:pt x="119063" y="89249"/>
                    </a:lnTo>
                    <a:lnTo>
                      <a:pt x="59531" y="89249"/>
                    </a:lnTo>
                    <a:lnTo>
                      <a:pt x="59531" y="59436"/>
                    </a:lnTo>
                    <a:lnTo>
                      <a:pt x="0" y="59436"/>
                    </a:lnTo>
                    <a:lnTo>
                      <a:pt x="0" y="0"/>
                    </a:lnTo>
                    <a:lnTo>
                      <a:pt x="59531" y="0"/>
                    </a:lnTo>
                    <a:lnTo>
                      <a:pt x="59531" y="29718"/>
                    </a:lnTo>
                    <a:lnTo>
                      <a:pt x="119063" y="29718"/>
                    </a:lnTo>
                    <a:lnTo>
                      <a:pt x="119063" y="0"/>
                    </a:lnTo>
                    <a:lnTo>
                      <a:pt x="178594"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7" name="Google Shape;597;p29"/>
              <p:cNvSpPr/>
              <p:nvPr/>
            </p:nvSpPr>
            <p:spPr>
              <a:xfrm>
                <a:off x="6838378" y="426129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8" name="Google Shape;598;p29"/>
              <p:cNvSpPr/>
              <p:nvPr/>
            </p:nvSpPr>
            <p:spPr>
              <a:xfrm>
                <a:off x="6808564" y="3993356"/>
                <a:ext cx="119062" cy="29718"/>
              </a:xfrm>
              <a:custGeom>
                <a:rect b="b" l="l" r="r" t="t"/>
                <a:pathLst>
                  <a:path extrusionOk="0" h="29718"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29"/>
              <p:cNvSpPr/>
              <p:nvPr/>
            </p:nvSpPr>
            <p:spPr>
              <a:xfrm>
                <a:off x="6778846" y="3904107"/>
                <a:ext cx="178593" cy="29718"/>
              </a:xfrm>
              <a:custGeom>
                <a:rect b="b" l="l" r="r" t="t"/>
                <a:pathLst>
                  <a:path extrusionOk="0" h="29718" w="178593">
                    <a:moveTo>
                      <a:pt x="0" y="0"/>
                    </a:moveTo>
                    <a:lnTo>
                      <a:pt x="178594" y="0"/>
                    </a:lnTo>
                    <a:lnTo>
                      <a:pt x="17859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29"/>
              <p:cNvSpPr/>
              <p:nvPr/>
            </p:nvSpPr>
            <p:spPr>
              <a:xfrm>
                <a:off x="6957440" y="432073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29"/>
              <p:cNvSpPr/>
              <p:nvPr/>
            </p:nvSpPr>
            <p:spPr>
              <a:xfrm>
                <a:off x="6540721"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29"/>
              <p:cNvSpPr/>
              <p:nvPr/>
            </p:nvSpPr>
            <p:spPr>
              <a:xfrm>
                <a:off x="6570439"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29"/>
              <p:cNvSpPr/>
              <p:nvPr/>
            </p:nvSpPr>
            <p:spPr>
              <a:xfrm>
                <a:off x="6719315" y="443979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29"/>
              <p:cNvSpPr/>
              <p:nvPr/>
            </p:nvSpPr>
            <p:spPr>
              <a:xfrm>
                <a:off x="6808564" y="4499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29"/>
              <p:cNvSpPr/>
              <p:nvPr/>
            </p:nvSpPr>
            <p:spPr>
              <a:xfrm>
                <a:off x="6600253" y="4410075"/>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29"/>
              <p:cNvSpPr/>
              <p:nvPr/>
            </p:nvSpPr>
            <p:spPr>
              <a:xfrm>
                <a:off x="6629971" y="4469606"/>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29"/>
              <p:cNvSpPr/>
              <p:nvPr/>
            </p:nvSpPr>
            <p:spPr>
              <a:xfrm>
                <a:off x="6689502"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29"/>
              <p:cNvSpPr/>
              <p:nvPr/>
            </p:nvSpPr>
            <p:spPr>
              <a:xfrm>
                <a:off x="6749033" y="452913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29"/>
              <p:cNvSpPr/>
              <p:nvPr/>
            </p:nvSpPr>
            <p:spPr>
              <a:xfrm>
                <a:off x="6421659" y="4618482"/>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29"/>
              <p:cNvSpPr/>
              <p:nvPr/>
            </p:nvSpPr>
            <p:spPr>
              <a:xfrm>
                <a:off x="6778846" y="41719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29"/>
              <p:cNvSpPr/>
              <p:nvPr/>
            </p:nvSpPr>
            <p:spPr>
              <a:xfrm>
                <a:off x="6808564" y="4112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2" name="Google Shape;612;p29"/>
              <p:cNvSpPr/>
              <p:nvPr/>
            </p:nvSpPr>
            <p:spPr>
              <a:xfrm>
                <a:off x="6927627" y="417195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29"/>
              <p:cNvSpPr/>
              <p:nvPr/>
            </p:nvSpPr>
            <p:spPr>
              <a:xfrm>
                <a:off x="6927627" y="4082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29"/>
              <p:cNvSpPr/>
              <p:nvPr/>
            </p:nvSpPr>
            <p:spPr>
              <a:xfrm>
                <a:off x="6778846" y="4082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29"/>
              <p:cNvSpPr/>
              <p:nvPr/>
            </p:nvSpPr>
            <p:spPr>
              <a:xfrm>
                <a:off x="6719315"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29"/>
              <p:cNvSpPr/>
              <p:nvPr/>
            </p:nvSpPr>
            <p:spPr>
              <a:xfrm>
                <a:off x="6987158"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29"/>
              <p:cNvSpPr/>
              <p:nvPr/>
            </p:nvSpPr>
            <p:spPr>
              <a:xfrm>
                <a:off x="6957440" y="3933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8" name="Google Shape;618;p29"/>
              <p:cNvSpPr/>
              <p:nvPr/>
            </p:nvSpPr>
            <p:spPr>
              <a:xfrm>
                <a:off x="6778846" y="3933825"/>
                <a:ext cx="178593" cy="59531"/>
              </a:xfrm>
              <a:custGeom>
                <a:rect b="b" l="l" r="r" t="t"/>
                <a:pathLst>
                  <a:path extrusionOk="0" h="59531" w="178593">
                    <a:moveTo>
                      <a:pt x="178594" y="0"/>
                    </a:moveTo>
                    <a:lnTo>
                      <a:pt x="178594" y="29718"/>
                    </a:lnTo>
                    <a:lnTo>
                      <a:pt x="148780" y="29718"/>
                    </a:lnTo>
                    <a:lnTo>
                      <a:pt x="148780" y="59531"/>
                    </a:lnTo>
                    <a:lnTo>
                      <a:pt x="29718" y="59531"/>
                    </a:lnTo>
                    <a:lnTo>
                      <a:pt x="29718" y="29718"/>
                    </a:lnTo>
                    <a:lnTo>
                      <a:pt x="0" y="29718"/>
                    </a:lnTo>
                    <a:lnTo>
                      <a:pt x="0" y="0"/>
                    </a:lnTo>
                    <a:lnTo>
                      <a:pt x="178594"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9" name="Google Shape;619;p29"/>
              <p:cNvSpPr/>
              <p:nvPr/>
            </p:nvSpPr>
            <p:spPr>
              <a:xfrm>
                <a:off x="6749033" y="3933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29"/>
              <p:cNvSpPr/>
              <p:nvPr/>
            </p:nvSpPr>
            <p:spPr>
              <a:xfrm>
                <a:off x="6957440"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29"/>
              <p:cNvSpPr/>
              <p:nvPr/>
            </p:nvSpPr>
            <p:spPr>
              <a:xfrm>
                <a:off x="6749033"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29"/>
              <p:cNvSpPr/>
              <p:nvPr/>
            </p:nvSpPr>
            <p:spPr>
              <a:xfrm>
                <a:off x="6897909" y="4112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29"/>
              <p:cNvSpPr/>
              <p:nvPr/>
            </p:nvSpPr>
            <p:spPr>
              <a:xfrm>
                <a:off x="6749033" y="42016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29"/>
              <p:cNvSpPr/>
              <p:nvPr/>
            </p:nvSpPr>
            <p:spPr>
              <a:xfrm>
                <a:off x="6957440" y="420166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29"/>
              <p:cNvSpPr/>
              <p:nvPr/>
            </p:nvSpPr>
            <p:spPr>
              <a:xfrm>
                <a:off x="6540721" y="4648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29"/>
              <p:cNvSpPr/>
              <p:nvPr/>
            </p:nvSpPr>
            <p:spPr>
              <a:xfrm>
                <a:off x="6570439" y="4618482"/>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29"/>
              <p:cNvSpPr/>
              <p:nvPr/>
            </p:nvSpPr>
            <p:spPr>
              <a:xfrm>
                <a:off x="6629971" y="4588668"/>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29"/>
              <p:cNvSpPr/>
              <p:nvPr/>
            </p:nvSpPr>
            <p:spPr>
              <a:xfrm>
                <a:off x="6719315" y="4618482"/>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29"/>
              <p:cNvSpPr/>
              <p:nvPr/>
            </p:nvSpPr>
            <p:spPr>
              <a:xfrm>
                <a:off x="6838378" y="4648200"/>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29"/>
              <p:cNvSpPr/>
              <p:nvPr/>
            </p:nvSpPr>
            <p:spPr>
              <a:xfrm>
                <a:off x="7016971" y="4677918"/>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29"/>
              <p:cNvSpPr/>
              <p:nvPr/>
            </p:nvSpPr>
            <p:spPr>
              <a:xfrm>
                <a:off x="7106221" y="4648200"/>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29"/>
              <p:cNvSpPr/>
              <p:nvPr/>
            </p:nvSpPr>
            <p:spPr>
              <a:xfrm>
                <a:off x="7076503" y="4588668"/>
                <a:ext cx="119062" cy="29718"/>
              </a:xfrm>
              <a:custGeom>
                <a:rect b="b" l="l" r="r" t="t"/>
                <a:pathLst>
                  <a:path extrusionOk="0" h="29718" w="119062">
                    <a:moveTo>
                      <a:pt x="0" y="0"/>
                    </a:moveTo>
                    <a:lnTo>
                      <a:pt x="119063" y="0"/>
                    </a:lnTo>
                    <a:lnTo>
                      <a:pt x="119063"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29"/>
              <p:cNvSpPr/>
              <p:nvPr/>
            </p:nvSpPr>
            <p:spPr>
              <a:xfrm>
                <a:off x="6987158" y="4618482"/>
                <a:ext cx="89344" cy="29718"/>
              </a:xfrm>
              <a:custGeom>
                <a:rect b="b" l="l" r="r" t="t"/>
                <a:pathLst>
                  <a:path extrusionOk="0" h="29718" w="89344">
                    <a:moveTo>
                      <a:pt x="0" y="0"/>
                    </a:moveTo>
                    <a:lnTo>
                      <a:pt x="89345" y="0"/>
                    </a:lnTo>
                    <a:lnTo>
                      <a:pt x="89345"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29"/>
              <p:cNvSpPr/>
              <p:nvPr/>
            </p:nvSpPr>
            <p:spPr>
              <a:xfrm>
                <a:off x="6927627" y="464820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35" name="Google Shape;635;p29"/>
              <p:cNvGrpSpPr/>
              <p:nvPr/>
            </p:nvGrpSpPr>
            <p:grpSpPr>
              <a:xfrm>
                <a:off x="6927627" y="4945856"/>
                <a:ext cx="89249" cy="89249"/>
                <a:chOff x="6927627" y="4945856"/>
                <a:chExt cx="89249" cy="89249"/>
              </a:xfrm>
            </p:grpSpPr>
            <p:sp>
              <p:nvSpPr>
                <p:cNvPr id="636" name="Google Shape;636;p29"/>
                <p:cNvSpPr/>
                <p:nvPr/>
              </p:nvSpPr>
              <p:spPr>
                <a:xfrm>
                  <a:off x="6957440" y="49458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29"/>
                <p:cNvSpPr/>
                <p:nvPr/>
              </p:nvSpPr>
              <p:spPr>
                <a:xfrm>
                  <a:off x="6987158" y="49756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29"/>
                <p:cNvSpPr/>
                <p:nvPr/>
              </p:nvSpPr>
              <p:spPr>
                <a:xfrm>
                  <a:off x="6957440"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29"/>
                <p:cNvSpPr/>
                <p:nvPr/>
              </p:nvSpPr>
              <p:spPr>
                <a:xfrm>
                  <a:off x="6927627" y="497566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0" name="Google Shape;640;p29"/>
              <p:cNvGrpSpPr/>
              <p:nvPr/>
            </p:nvGrpSpPr>
            <p:grpSpPr>
              <a:xfrm>
                <a:off x="6659784" y="4886325"/>
                <a:ext cx="89249" cy="89249"/>
                <a:chOff x="6659784" y="4886325"/>
                <a:chExt cx="89249" cy="89249"/>
              </a:xfrm>
            </p:grpSpPr>
            <p:sp>
              <p:nvSpPr>
                <p:cNvPr id="641" name="Google Shape;641;p29"/>
                <p:cNvSpPr/>
                <p:nvPr/>
              </p:nvSpPr>
              <p:spPr>
                <a:xfrm>
                  <a:off x="6689502" y="48863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29"/>
                <p:cNvSpPr/>
                <p:nvPr/>
              </p:nvSpPr>
              <p:spPr>
                <a:xfrm>
                  <a:off x="6719315"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29"/>
                <p:cNvSpPr/>
                <p:nvPr/>
              </p:nvSpPr>
              <p:spPr>
                <a:xfrm>
                  <a:off x="6689502" y="49458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29"/>
                <p:cNvSpPr/>
                <p:nvPr/>
              </p:nvSpPr>
              <p:spPr>
                <a:xfrm>
                  <a:off x="6659784"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45" name="Google Shape;645;p29"/>
              <p:cNvSpPr/>
              <p:nvPr/>
            </p:nvSpPr>
            <p:spPr>
              <a:xfrm>
                <a:off x="6838378" y="500538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29"/>
              <p:cNvSpPr/>
              <p:nvPr/>
            </p:nvSpPr>
            <p:spPr>
              <a:xfrm>
                <a:off x="7136034" y="47077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29"/>
              <p:cNvSpPr/>
              <p:nvPr/>
            </p:nvSpPr>
            <p:spPr>
              <a:xfrm>
                <a:off x="6600253" y="46779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29"/>
              <p:cNvSpPr/>
              <p:nvPr/>
            </p:nvSpPr>
            <p:spPr>
              <a:xfrm>
                <a:off x="6510908" y="4618482"/>
                <a:ext cx="713613" cy="505777"/>
              </a:xfrm>
              <a:custGeom>
                <a:rect b="b" l="l" r="r" t="t"/>
                <a:pathLst>
                  <a:path extrusionOk="0" h="505777" w="713613">
                    <a:moveTo>
                      <a:pt x="684657" y="29718"/>
                    </a:moveTo>
                    <a:lnTo>
                      <a:pt x="684657" y="59436"/>
                    </a:lnTo>
                    <a:lnTo>
                      <a:pt x="595313" y="59436"/>
                    </a:lnTo>
                    <a:lnTo>
                      <a:pt x="595313" y="89154"/>
                    </a:lnTo>
                    <a:lnTo>
                      <a:pt x="535781" y="89154"/>
                    </a:lnTo>
                    <a:lnTo>
                      <a:pt x="535781" y="118872"/>
                    </a:lnTo>
                    <a:lnTo>
                      <a:pt x="595313" y="118872"/>
                    </a:lnTo>
                    <a:lnTo>
                      <a:pt x="595313" y="148590"/>
                    </a:lnTo>
                    <a:lnTo>
                      <a:pt x="625030" y="148590"/>
                    </a:lnTo>
                    <a:lnTo>
                      <a:pt x="625030" y="178308"/>
                    </a:lnTo>
                    <a:lnTo>
                      <a:pt x="595313" y="178308"/>
                    </a:lnTo>
                    <a:lnTo>
                      <a:pt x="595313" y="208026"/>
                    </a:lnTo>
                    <a:lnTo>
                      <a:pt x="535781" y="208026"/>
                    </a:lnTo>
                    <a:lnTo>
                      <a:pt x="535781" y="237744"/>
                    </a:lnTo>
                    <a:lnTo>
                      <a:pt x="446437" y="237744"/>
                    </a:lnTo>
                    <a:lnTo>
                      <a:pt x="446437" y="267462"/>
                    </a:lnTo>
                    <a:lnTo>
                      <a:pt x="267843" y="267462"/>
                    </a:lnTo>
                    <a:lnTo>
                      <a:pt x="267843" y="237744"/>
                    </a:lnTo>
                    <a:lnTo>
                      <a:pt x="178499" y="237744"/>
                    </a:lnTo>
                    <a:lnTo>
                      <a:pt x="178499" y="208026"/>
                    </a:lnTo>
                    <a:lnTo>
                      <a:pt x="118967" y="208026"/>
                    </a:lnTo>
                    <a:lnTo>
                      <a:pt x="118967" y="178308"/>
                    </a:lnTo>
                    <a:lnTo>
                      <a:pt x="89249" y="178308"/>
                    </a:lnTo>
                    <a:lnTo>
                      <a:pt x="89249" y="148590"/>
                    </a:lnTo>
                    <a:lnTo>
                      <a:pt x="118967" y="148590"/>
                    </a:lnTo>
                    <a:lnTo>
                      <a:pt x="118967" y="118872"/>
                    </a:lnTo>
                    <a:lnTo>
                      <a:pt x="178499" y="118872"/>
                    </a:lnTo>
                    <a:lnTo>
                      <a:pt x="178499" y="89154"/>
                    </a:lnTo>
                    <a:lnTo>
                      <a:pt x="238030" y="89154"/>
                    </a:lnTo>
                    <a:lnTo>
                      <a:pt x="238030" y="59436"/>
                    </a:lnTo>
                    <a:lnTo>
                      <a:pt x="327374" y="59436"/>
                    </a:lnTo>
                    <a:lnTo>
                      <a:pt x="327374" y="29718"/>
                    </a:lnTo>
                    <a:lnTo>
                      <a:pt x="208312" y="29718"/>
                    </a:lnTo>
                    <a:lnTo>
                      <a:pt x="208312" y="0"/>
                    </a:lnTo>
                    <a:lnTo>
                      <a:pt x="118967" y="0"/>
                    </a:lnTo>
                    <a:lnTo>
                      <a:pt x="118967" y="29718"/>
                    </a:lnTo>
                    <a:lnTo>
                      <a:pt x="59436" y="29718"/>
                    </a:lnTo>
                    <a:lnTo>
                      <a:pt x="59436" y="59436"/>
                    </a:lnTo>
                    <a:lnTo>
                      <a:pt x="29718" y="59436"/>
                    </a:lnTo>
                    <a:lnTo>
                      <a:pt x="29718" y="29718"/>
                    </a:lnTo>
                    <a:lnTo>
                      <a:pt x="0" y="29718"/>
                    </a:lnTo>
                    <a:lnTo>
                      <a:pt x="0" y="89249"/>
                    </a:lnTo>
                    <a:lnTo>
                      <a:pt x="29718" y="89249"/>
                    </a:lnTo>
                    <a:lnTo>
                      <a:pt x="29718" y="178594"/>
                    </a:lnTo>
                    <a:lnTo>
                      <a:pt x="59436" y="178594"/>
                    </a:lnTo>
                    <a:lnTo>
                      <a:pt x="59436" y="238125"/>
                    </a:lnTo>
                    <a:lnTo>
                      <a:pt x="89154" y="238125"/>
                    </a:lnTo>
                    <a:lnTo>
                      <a:pt x="89154" y="297656"/>
                    </a:lnTo>
                    <a:lnTo>
                      <a:pt x="118872" y="297656"/>
                    </a:lnTo>
                    <a:lnTo>
                      <a:pt x="118872" y="357188"/>
                    </a:lnTo>
                    <a:lnTo>
                      <a:pt x="148590" y="357188"/>
                    </a:lnTo>
                    <a:lnTo>
                      <a:pt x="148590" y="386905"/>
                    </a:lnTo>
                    <a:lnTo>
                      <a:pt x="178308" y="386905"/>
                    </a:lnTo>
                    <a:lnTo>
                      <a:pt x="178308" y="416623"/>
                    </a:lnTo>
                    <a:lnTo>
                      <a:pt x="208026" y="416623"/>
                    </a:lnTo>
                    <a:lnTo>
                      <a:pt x="208026" y="446341"/>
                    </a:lnTo>
                    <a:lnTo>
                      <a:pt x="237744" y="446341"/>
                    </a:lnTo>
                    <a:lnTo>
                      <a:pt x="237744" y="476059"/>
                    </a:lnTo>
                    <a:lnTo>
                      <a:pt x="297275" y="476059"/>
                    </a:lnTo>
                    <a:lnTo>
                      <a:pt x="297275" y="505778"/>
                    </a:lnTo>
                    <a:lnTo>
                      <a:pt x="416338" y="505778"/>
                    </a:lnTo>
                    <a:lnTo>
                      <a:pt x="416338" y="476059"/>
                    </a:lnTo>
                    <a:lnTo>
                      <a:pt x="475869" y="476059"/>
                    </a:lnTo>
                    <a:lnTo>
                      <a:pt x="475869" y="446341"/>
                    </a:lnTo>
                    <a:lnTo>
                      <a:pt x="505587" y="446341"/>
                    </a:lnTo>
                    <a:lnTo>
                      <a:pt x="505587" y="416623"/>
                    </a:lnTo>
                    <a:lnTo>
                      <a:pt x="535305" y="416623"/>
                    </a:lnTo>
                    <a:lnTo>
                      <a:pt x="535305" y="386905"/>
                    </a:lnTo>
                    <a:lnTo>
                      <a:pt x="565023" y="386905"/>
                    </a:lnTo>
                    <a:lnTo>
                      <a:pt x="565023" y="357188"/>
                    </a:lnTo>
                    <a:lnTo>
                      <a:pt x="594741" y="357188"/>
                    </a:lnTo>
                    <a:lnTo>
                      <a:pt x="594741" y="297656"/>
                    </a:lnTo>
                    <a:lnTo>
                      <a:pt x="624459" y="297656"/>
                    </a:lnTo>
                    <a:lnTo>
                      <a:pt x="624459" y="238125"/>
                    </a:lnTo>
                    <a:lnTo>
                      <a:pt x="654177" y="238125"/>
                    </a:lnTo>
                    <a:lnTo>
                      <a:pt x="654177" y="178594"/>
                    </a:lnTo>
                    <a:lnTo>
                      <a:pt x="683895" y="178594"/>
                    </a:lnTo>
                    <a:lnTo>
                      <a:pt x="683895" y="89249"/>
                    </a:lnTo>
                    <a:lnTo>
                      <a:pt x="713613" y="89249"/>
                    </a:lnTo>
                    <a:lnTo>
                      <a:pt x="713613" y="29718"/>
                    </a:lnTo>
                    <a:lnTo>
                      <a:pt x="683895" y="29718"/>
                    </a:lnTo>
                    <a:close/>
                    <a:moveTo>
                      <a:pt x="89345" y="59436"/>
                    </a:moveTo>
                    <a:lnTo>
                      <a:pt x="119063" y="59436"/>
                    </a:lnTo>
                    <a:lnTo>
                      <a:pt x="119063" y="89154"/>
                    </a:lnTo>
                    <a:lnTo>
                      <a:pt x="89345" y="89154"/>
                    </a:lnTo>
                    <a:lnTo>
                      <a:pt x="89345" y="59436"/>
                    </a:lnTo>
                    <a:close/>
                    <a:moveTo>
                      <a:pt x="238125" y="327279"/>
                    </a:moveTo>
                    <a:lnTo>
                      <a:pt x="208407" y="327279"/>
                    </a:lnTo>
                    <a:lnTo>
                      <a:pt x="208407" y="356997"/>
                    </a:lnTo>
                    <a:lnTo>
                      <a:pt x="178689" y="356997"/>
                    </a:lnTo>
                    <a:lnTo>
                      <a:pt x="178689" y="327279"/>
                    </a:lnTo>
                    <a:lnTo>
                      <a:pt x="148971" y="327279"/>
                    </a:lnTo>
                    <a:lnTo>
                      <a:pt x="148971" y="297561"/>
                    </a:lnTo>
                    <a:lnTo>
                      <a:pt x="178689" y="297561"/>
                    </a:lnTo>
                    <a:lnTo>
                      <a:pt x="178689" y="267843"/>
                    </a:lnTo>
                    <a:lnTo>
                      <a:pt x="208407" y="267843"/>
                    </a:lnTo>
                    <a:lnTo>
                      <a:pt x="208407" y="297561"/>
                    </a:lnTo>
                    <a:lnTo>
                      <a:pt x="238125" y="297561"/>
                    </a:lnTo>
                    <a:lnTo>
                      <a:pt x="238125" y="327279"/>
                    </a:lnTo>
                    <a:close/>
                    <a:moveTo>
                      <a:pt x="357188" y="416623"/>
                    </a:moveTo>
                    <a:lnTo>
                      <a:pt x="327470" y="416623"/>
                    </a:lnTo>
                    <a:lnTo>
                      <a:pt x="327470" y="386905"/>
                    </a:lnTo>
                    <a:lnTo>
                      <a:pt x="357188" y="386905"/>
                    </a:lnTo>
                    <a:lnTo>
                      <a:pt x="357188" y="416623"/>
                    </a:lnTo>
                    <a:close/>
                    <a:moveTo>
                      <a:pt x="505968" y="386905"/>
                    </a:moveTo>
                    <a:lnTo>
                      <a:pt x="476250" y="386905"/>
                    </a:lnTo>
                    <a:lnTo>
                      <a:pt x="476250" y="416623"/>
                    </a:lnTo>
                    <a:lnTo>
                      <a:pt x="446532" y="416623"/>
                    </a:lnTo>
                    <a:lnTo>
                      <a:pt x="446532" y="386905"/>
                    </a:lnTo>
                    <a:lnTo>
                      <a:pt x="416814" y="386905"/>
                    </a:lnTo>
                    <a:lnTo>
                      <a:pt x="416814" y="357188"/>
                    </a:lnTo>
                    <a:lnTo>
                      <a:pt x="446532" y="357188"/>
                    </a:lnTo>
                    <a:lnTo>
                      <a:pt x="446532" y="327470"/>
                    </a:lnTo>
                    <a:lnTo>
                      <a:pt x="476250" y="327470"/>
                    </a:lnTo>
                    <a:lnTo>
                      <a:pt x="476250" y="357188"/>
                    </a:lnTo>
                    <a:lnTo>
                      <a:pt x="505968" y="357188"/>
                    </a:lnTo>
                    <a:lnTo>
                      <a:pt x="505968" y="386905"/>
                    </a:lnTo>
                    <a:close/>
                    <a:moveTo>
                      <a:pt x="565499" y="297561"/>
                    </a:moveTo>
                    <a:lnTo>
                      <a:pt x="535781" y="297561"/>
                    </a:lnTo>
                    <a:lnTo>
                      <a:pt x="535781" y="267843"/>
                    </a:lnTo>
                    <a:lnTo>
                      <a:pt x="565499" y="267843"/>
                    </a:lnTo>
                    <a:lnTo>
                      <a:pt x="565499" y="297561"/>
                    </a:lnTo>
                    <a:close/>
                    <a:moveTo>
                      <a:pt x="654844" y="118967"/>
                    </a:moveTo>
                    <a:lnTo>
                      <a:pt x="625126" y="118967"/>
                    </a:lnTo>
                    <a:lnTo>
                      <a:pt x="625126" y="89249"/>
                    </a:lnTo>
                    <a:lnTo>
                      <a:pt x="654844" y="89249"/>
                    </a:lnTo>
                    <a:lnTo>
                      <a:pt x="654844" y="11896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9" name="Google Shape;649;p29"/>
              <p:cNvSpPr/>
              <p:nvPr/>
            </p:nvSpPr>
            <p:spPr>
              <a:xfrm>
                <a:off x="6689502" y="4916043"/>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0" name="Google Shape;650;p29"/>
              <p:cNvSpPr/>
              <p:nvPr/>
            </p:nvSpPr>
            <p:spPr>
              <a:xfrm>
                <a:off x="6957440" y="497566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29"/>
              <p:cNvSpPr/>
              <p:nvPr/>
            </p:nvSpPr>
            <p:spPr>
              <a:xfrm>
                <a:off x="7046689" y="488632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29"/>
              <p:cNvSpPr/>
              <p:nvPr/>
            </p:nvSpPr>
            <p:spPr>
              <a:xfrm>
                <a:off x="6749033" y="3993356"/>
                <a:ext cx="238125" cy="267938"/>
              </a:xfrm>
              <a:custGeom>
                <a:rect b="b" l="l" r="r" t="t"/>
                <a:pathLst>
                  <a:path extrusionOk="0" h="267938" w="238125">
                    <a:moveTo>
                      <a:pt x="238125" y="0"/>
                    </a:moveTo>
                    <a:lnTo>
                      <a:pt x="238125" y="29813"/>
                    </a:lnTo>
                    <a:lnTo>
                      <a:pt x="208407" y="29813"/>
                    </a:lnTo>
                    <a:lnTo>
                      <a:pt x="208407" y="89249"/>
                    </a:lnTo>
                    <a:lnTo>
                      <a:pt x="178594" y="89249"/>
                    </a:lnTo>
                    <a:lnTo>
                      <a:pt x="178594" y="119063"/>
                    </a:lnTo>
                    <a:lnTo>
                      <a:pt x="148876" y="119063"/>
                    </a:lnTo>
                    <a:lnTo>
                      <a:pt x="148876" y="178594"/>
                    </a:lnTo>
                    <a:lnTo>
                      <a:pt x="178594" y="178594"/>
                    </a:lnTo>
                    <a:lnTo>
                      <a:pt x="178594" y="208312"/>
                    </a:lnTo>
                    <a:lnTo>
                      <a:pt x="208407" y="208312"/>
                    </a:lnTo>
                    <a:lnTo>
                      <a:pt x="208407" y="238125"/>
                    </a:lnTo>
                    <a:lnTo>
                      <a:pt x="148876" y="238125"/>
                    </a:lnTo>
                    <a:lnTo>
                      <a:pt x="148876" y="267938"/>
                    </a:lnTo>
                    <a:lnTo>
                      <a:pt x="89345" y="267938"/>
                    </a:lnTo>
                    <a:lnTo>
                      <a:pt x="89345" y="238125"/>
                    </a:lnTo>
                    <a:lnTo>
                      <a:pt x="29813" y="238125"/>
                    </a:lnTo>
                    <a:lnTo>
                      <a:pt x="29813" y="208312"/>
                    </a:lnTo>
                    <a:lnTo>
                      <a:pt x="59531" y="208312"/>
                    </a:lnTo>
                    <a:lnTo>
                      <a:pt x="59531" y="178594"/>
                    </a:lnTo>
                    <a:lnTo>
                      <a:pt x="89345" y="178594"/>
                    </a:lnTo>
                    <a:lnTo>
                      <a:pt x="89345" y="119063"/>
                    </a:lnTo>
                    <a:lnTo>
                      <a:pt x="59531" y="119063"/>
                    </a:lnTo>
                    <a:lnTo>
                      <a:pt x="59531" y="89249"/>
                    </a:lnTo>
                    <a:lnTo>
                      <a:pt x="148876" y="89249"/>
                    </a:lnTo>
                    <a:lnTo>
                      <a:pt x="148876" y="59531"/>
                    </a:lnTo>
                    <a:lnTo>
                      <a:pt x="59531" y="59531"/>
                    </a:lnTo>
                    <a:lnTo>
                      <a:pt x="59531" y="89249"/>
                    </a:lnTo>
                    <a:lnTo>
                      <a:pt x="29813" y="89249"/>
                    </a:lnTo>
                    <a:lnTo>
                      <a:pt x="29813" y="29813"/>
                    </a:lnTo>
                    <a:lnTo>
                      <a:pt x="0" y="29813"/>
                    </a:lnTo>
                    <a:lnTo>
                      <a:pt x="0" y="0"/>
                    </a:lnTo>
                    <a:lnTo>
                      <a:pt x="59531" y="0"/>
                    </a:lnTo>
                    <a:lnTo>
                      <a:pt x="59531" y="29813"/>
                    </a:lnTo>
                    <a:lnTo>
                      <a:pt x="178594" y="29813"/>
                    </a:lnTo>
                    <a:lnTo>
                      <a:pt x="178594" y="0"/>
                    </a:lnTo>
                    <a:lnTo>
                      <a:pt x="238125" y="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29"/>
              <p:cNvSpPr/>
              <p:nvPr/>
            </p:nvSpPr>
            <p:spPr>
              <a:xfrm>
                <a:off x="6778846" y="405288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29"/>
              <p:cNvSpPr/>
              <p:nvPr/>
            </p:nvSpPr>
            <p:spPr>
              <a:xfrm>
                <a:off x="6808564" y="40826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29"/>
              <p:cNvSpPr/>
              <p:nvPr/>
            </p:nvSpPr>
            <p:spPr>
              <a:xfrm>
                <a:off x="6927627" y="4052887"/>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6" name="Google Shape;656;p29"/>
              <p:cNvSpPr/>
              <p:nvPr/>
            </p:nvSpPr>
            <p:spPr>
              <a:xfrm>
                <a:off x="6897909" y="408260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7" name="Google Shape;657;p29"/>
              <p:cNvSpPr/>
              <p:nvPr/>
            </p:nvSpPr>
            <p:spPr>
              <a:xfrm>
                <a:off x="6808564" y="4052887"/>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8" name="Google Shape;658;p29"/>
              <p:cNvSpPr/>
              <p:nvPr/>
            </p:nvSpPr>
            <p:spPr>
              <a:xfrm>
                <a:off x="6838378" y="4112418"/>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9" name="Google Shape;659;p29"/>
              <p:cNvSpPr/>
              <p:nvPr/>
            </p:nvSpPr>
            <p:spPr>
              <a:xfrm>
                <a:off x="6808564" y="417195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0" name="Google Shape;660;p29"/>
              <p:cNvSpPr/>
              <p:nvPr/>
            </p:nvSpPr>
            <p:spPr>
              <a:xfrm>
                <a:off x="6897909" y="417195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1" name="Google Shape;661;p29"/>
              <p:cNvSpPr/>
              <p:nvPr/>
            </p:nvSpPr>
            <p:spPr>
              <a:xfrm>
                <a:off x="6927627"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29"/>
              <p:cNvSpPr/>
              <p:nvPr/>
            </p:nvSpPr>
            <p:spPr>
              <a:xfrm>
                <a:off x="6778846"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3" name="Google Shape;663;p29"/>
              <p:cNvSpPr/>
              <p:nvPr/>
            </p:nvSpPr>
            <p:spPr>
              <a:xfrm>
                <a:off x="6749033" y="3993356"/>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4" name="Google Shape;664;p29"/>
              <p:cNvSpPr/>
              <p:nvPr/>
            </p:nvSpPr>
            <p:spPr>
              <a:xfrm>
                <a:off x="6927627" y="3993356"/>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5" name="Google Shape;665;p29"/>
              <p:cNvSpPr/>
              <p:nvPr/>
            </p:nvSpPr>
            <p:spPr>
              <a:xfrm>
                <a:off x="6808564" y="4023169"/>
                <a:ext cx="119062" cy="29718"/>
              </a:xfrm>
              <a:custGeom>
                <a:rect b="b" l="l" r="r" t="t"/>
                <a:pathLst>
                  <a:path extrusionOk="0" h="29718" w="119062">
                    <a:moveTo>
                      <a:pt x="0" y="0"/>
                    </a:moveTo>
                    <a:lnTo>
                      <a:pt x="119062" y="0"/>
                    </a:lnTo>
                    <a:lnTo>
                      <a:pt x="119062"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6" name="Google Shape;666;p29"/>
              <p:cNvSpPr/>
              <p:nvPr/>
            </p:nvSpPr>
            <p:spPr>
              <a:xfrm>
                <a:off x="6481190" y="4767262"/>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29"/>
              <p:cNvSpPr/>
              <p:nvPr/>
            </p:nvSpPr>
            <p:spPr>
              <a:xfrm>
                <a:off x="6510908" y="4796980"/>
                <a:ext cx="89344" cy="208407"/>
              </a:xfrm>
              <a:custGeom>
                <a:rect b="b" l="l" r="r" t="t"/>
                <a:pathLst>
                  <a:path extrusionOk="0" h="208407" w="89344">
                    <a:moveTo>
                      <a:pt x="89345" y="119063"/>
                    </a:moveTo>
                    <a:lnTo>
                      <a:pt x="89345" y="208407"/>
                    </a:lnTo>
                    <a:lnTo>
                      <a:pt x="59531" y="208407"/>
                    </a:lnTo>
                    <a:lnTo>
                      <a:pt x="59531" y="148876"/>
                    </a:lnTo>
                    <a:lnTo>
                      <a:pt x="29813" y="148876"/>
                    </a:lnTo>
                    <a:lnTo>
                      <a:pt x="29813" y="89345"/>
                    </a:lnTo>
                    <a:lnTo>
                      <a:pt x="0" y="89345"/>
                    </a:lnTo>
                    <a:lnTo>
                      <a:pt x="0" y="0"/>
                    </a:lnTo>
                    <a:lnTo>
                      <a:pt x="29813" y="0"/>
                    </a:lnTo>
                    <a:lnTo>
                      <a:pt x="29813" y="59627"/>
                    </a:lnTo>
                    <a:lnTo>
                      <a:pt x="59531" y="59627"/>
                    </a:lnTo>
                    <a:lnTo>
                      <a:pt x="59531" y="119063"/>
                    </a:lnTo>
                    <a:lnTo>
                      <a:pt x="89345" y="11906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29"/>
              <p:cNvSpPr/>
              <p:nvPr/>
            </p:nvSpPr>
            <p:spPr>
              <a:xfrm>
                <a:off x="6600253" y="4975669"/>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29"/>
              <p:cNvSpPr/>
              <p:nvPr/>
            </p:nvSpPr>
            <p:spPr>
              <a:xfrm>
                <a:off x="6689502" y="5064918"/>
                <a:ext cx="148875" cy="119062"/>
              </a:xfrm>
              <a:custGeom>
                <a:rect b="b" l="l" r="r" t="t"/>
                <a:pathLst>
                  <a:path extrusionOk="0" h="119062" w="148875">
                    <a:moveTo>
                      <a:pt x="148876" y="89249"/>
                    </a:moveTo>
                    <a:lnTo>
                      <a:pt x="148876" y="119063"/>
                    </a:lnTo>
                    <a:lnTo>
                      <a:pt x="89345" y="119063"/>
                    </a:lnTo>
                    <a:lnTo>
                      <a:pt x="89345" y="89249"/>
                    </a:lnTo>
                    <a:lnTo>
                      <a:pt x="29813" y="89249"/>
                    </a:lnTo>
                    <a:lnTo>
                      <a:pt x="29813" y="59531"/>
                    </a:lnTo>
                    <a:lnTo>
                      <a:pt x="0" y="59531"/>
                    </a:lnTo>
                    <a:lnTo>
                      <a:pt x="0" y="0"/>
                    </a:lnTo>
                    <a:lnTo>
                      <a:pt x="29813" y="0"/>
                    </a:lnTo>
                    <a:lnTo>
                      <a:pt x="29813" y="29813"/>
                    </a:lnTo>
                    <a:lnTo>
                      <a:pt x="59531" y="29813"/>
                    </a:lnTo>
                    <a:lnTo>
                      <a:pt x="59531" y="59531"/>
                    </a:lnTo>
                    <a:lnTo>
                      <a:pt x="119063" y="59531"/>
                    </a:lnTo>
                    <a:lnTo>
                      <a:pt x="119063" y="89249"/>
                    </a:lnTo>
                    <a:lnTo>
                      <a:pt x="148876" y="8924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29"/>
              <p:cNvSpPr/>
              <p:nvPr/>
            </p:nvSpPr>
            <p:spPr>
              <a:xfrm>
                <a:off x="6629970" y="5005387"/>
                <a:ext cx="59531" cy="59531"/>
              </a:xfrm>
              <a:custGeom>
                <a:rect b="b" l="l" r="r" t="t"/>
                <a:pathLst>
                  <a:path extrusionOk="0" h="59531" w="59531">
                    <a:moveTo>
                      <a:pt x="59531" y="29718"/>
                    </a:moveTo>
                    <a:lnTo>
                      <a:pt x="59531" y="59531"/>
                    </a:lnTo>
                    <a:lnTo>
                      <a:pt x="0" y="59531"/>
                    </a:lnTo>
                    <a:lnTo>
                      <a:pt x="0" y="0"/>
                    </a:lnTo>
                    <a:lnTo>
                      <a:pt x="29813" y="0"/>
                    </a:lnTo>
                    <a:lnTo>
                      <a:pt x="29813" y="29718"/>
                    </a:lnTo>
                    <a:lnTo>
                      <a:pt x="59531"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29"/>
              <p:cNvSpPr/>
              <p:nvPr/>
            </p:nvSpPr>
            <p:spPr>
              <a:xfrm>
                <a:off x="6659784" y="506491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2" name="Google Shape;672;p29"/>
              <p:cNvGrpSpPr/>
              <p:nvPr/>
            </p:nvGrpSpPr>
            <p:grpSpPr>
              <a:xfrm>
                <a:off x="6451662" y="4350734"/>
                <a:ext cx="833056" cy="595122"/>
                <a:chOff x="6451662" y="4350734"/>
                <a:chExt cx="833056" cy="595122"/>
              </a:xfrm>
            </p:grpSpPr>
            <p:sp>
              <p:nvSpPr>
                <p:cNvPr id="673" name="Google Shape;673;p29"/>
                <p:cNvSpPr/>
                <p:nvPr/>
              </p:nvSpPr>
              <p:spPr>
                <a:xfrm>
                  <a:off x="7106221" y="4618482"/>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29"/>
                <p:cNvSpPr/>
                <p:nvPr/>
              </p:nvSpPr>
              <p:spPr>
                <a:xfrm>
                  <a:off x="7046689" y="4588668"/>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29"/>
                <p:cNvSpPr/>
                <p:nvPr/>
              </p:nvSpPr>
              <p:spPr>
                <a:xfrm>
                  <a:off x="6987158" y="4648200"/>
                  <a:ext cx="59531" cy="59531"/>
                </a:xfrm>
                <a:custGeom>
                  <a:rect b="b" l="l" r="r" t="t"/>
                  <a:pathLst>
                    <a:path extrusionOk="0" h="59531" w="59531">
                      <a:moveTo>
                        <a:pt x="59531" y="0"/>
                      </a:moveTo>
                      <a:lnTo>
                        <a:pt x="59531" y="29718"/>
                      </a:lnTo>
                      <a:lnTo>
                        <a:pt x="29813" y="29718"/>
                      </a:lnTo>
                      <a:lnTo>
                        <a:pt x="29813" y="59531"/>
                      </a:lnTo>
                      <a:lnTo>
                        <a:pt x="0" y="59531"/>
                      </a:lnTo>
                      <a:lnTo>
                        <a:pt x="0" y="0"/>
                      </a:lnTo>
                      <a:lnTo>
                        <a:pt x="59531"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29"/>
                <p:cNvSpPr/>
                <p:nvPr/>
              </p:nvSpPr>
              <p:spPr>
                <a:xfrm>
                  <a:off x="7046689" y="464820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29"/>
                <p:cNvSpPr/>
                <p:nvPr/>
              </p:nvSpPr>
              <p:spPr>
                <a:xfrm>
                  <a:off x="6451662" y="4350734"/>
                  <a:ext cx="833056" cy="595122"/>
                </a:xfrm>
                <a:custGeom>
                  <a:rect b="b" l="l" r="r" t="t"/>
                  <a:pathLst>
                    <a:path extrusionOk="0" h="595122" w="833056">
                      <a:moveTo>
                        <a:pt x="803434" y="267748"/>
                      </a:moveTo>
                      <a:lnTo>
                        <a:pt x="803434" y="208217"/>
                      </a:lnTo>
                      <a:lnTo>
                        <a:pt x="773716" y="208217"/>
                      </a:lnTo>
                      <a:lnTo>
                        <a:pt x="773716" y="148685"/>
                      </a:lnTo>
                      <a:lnTo>
                        <a:pt x="743998" y="148685"/>
                      </a:lnTo>
                      <a:lnTo>
                        <a:pt x="743998" y="118967"/>
                      </a:lnTo>
                      <a:lnTo>
                        <a:pt x="684467" y="118967"/>
                      </a:lnTo>
                      <a:lnTo>
                        <a:pt x="684467" y="89249"/>
                      </a:lnTo>
                      <a:lnTo>
                        <a:pt x="565404" y="89249"/>
                      </a:lnTo>
                      <a:lnTo>
                        <a:pt x="565404" y="118967"/>
                      </a:lnTo>
                      <a:lnTo>
                        <a:pt x="505873" y="118967"/>
                      </a:lnTo>
                      <a:lnTo>
                        <a:pt x="505873" y="148685"/>
                      </a:lnTo>
                      <a:lnTo>
                        <a:pt x="476155" y="148685"/>
                      </a:lnTo>
                      <a:lnTo>
                        <a:pt x="476155" y="178403"/>
                      </a:lnTo>
                      <a:lnTo>
                        <a:pt x="446437" y="178403"/>
                      </a:lnTo>
                      <a:lnTo>
                        <a:pt x="446437" y="148685"/>
                      </a:lnTo>
                      <a:lnTo>
                        <a:pt x="476155" y="148685"/>
                      </a:lnTo>
                      <a:lnTo>
                        <a:pt x="476155" y="118967"/>
                      </a:lnTo>
                      <a:lnTo>
                        <a:pt x="505873" y="118967"/>
                      </a:lnTo>
                      <a:lnTo>
                        <a:pt x="505873" y="89249"/>
                      </a:lnTo>
                      <a:lnTo>
                        <a:pt x="476155" y="89249"/>
                      </a:lnTo>
                      <a:lnTo>
                        <a:pt x="476155" y="29718"/>
                      </a:lnTo>
                      <a:lnTo>
                        <a:pt x="505873" y="29718"/>
                      </a:lnTo>
                      <a:lnTo>
                        <a:pt x="505873" y="0"/>
                      </a:lnTo>
                      <a:lnTo>
                        <a:pt x="446342" y="0"/>
                      </a:lnTo>
                      <a:lnTo>
                        <a:pt x="446342" y="29718"/>
                      </a:lnTo>
                      <a:lnTo>
                        <a:pt x="386810" y="29718"/>
                      </a:lnTo>
                      <a:lnTo>
                        <a:pt x="386810" y="0"/>
                      </a:lnTo>
                      <a:lnTo>
                        <a:pt x="327279" y="0"/>
                      </a:lnTo>
                      <a:lnTo>
                        <a:pt x="327279" y="29718"/>
                      </a:lnTo>
                      <a:lnTo>
                        <a:pt x="356997" y="29718"/>
                      </a:lnTo>
                      <a:lnTo>
                        <a:pt x="356997" y="89249"/>
                      </a:lnTo>
                      <a:lnTo>
                        <a:pt x="327279" y="89249"/>
                      </a:lnTo>
                      <a:lnTo>
                        <a:pt x="327279" y="118967"/>
                      </a:lnTo>
                      <a:lnTo>
                        <a:pt x="356997" y="118967"/>
                      </a:lnTo>
                      <a:lnTo>
                        <a:pt x="356997" y="148685"/>
                      </a:lnTo>
                      <a:lnTo>
                        <a:pt x="386715" y="148685"/>
                      </a:lnTo>
                      <a:lnTo>
                        <a:pt x="386715" y="178403"/>
                      </a:lnTo>
                      <a:lnTo>
                        <a:pt x="356997" y="178403"/>
                      </a:lnTo>
                      <a:lnTo>
                        <a:pt x="356997" y="148685"/>
                      </a:lnTo>
                      <a:lnTo>
                        <a:pt x="327279" y="148685"/>
                      </a:lnTo>
                      <a:lnTo>
                        <a:pt x="327279" y="118967"/>
                      </a:lnTo>
                      <a:lnTo>
                        <a:pt x="267748" y="118967"/>
                      </a:lnTo>
                      <a:lnTo>
                        <a:pt x="267748" y="89249"/>
                      </a:lnTo>
                      <a:lnTo>
                        <a:pt x="148685" y="89249"/>
                      </a:lnTo>
                      <a:lnTo>
                        <a:pt x="148685" y="118967"/>
                      </a:lnTo>
                      <a:lnTo>
                        <a:pt x="89154" y="118967"/>
                      </a:lnTo>
                      <a:lnTo>
                        <a:pt x="89154" y="148685"/>
                      </a:lnTo>
                      <a:lnTo>
                        <a:pt x="59436" y="148685"/>
                      </a:lnTo>
                      <a:lnTo>
                        <a:pt x="59436" y="208217"/>
                      </a:lnTo>
                      <a:lnTo>
                        <a:pt x="29718" y="208217"/>
                      </a:lnTo>
                      <a:lnTo>
                        <a:pt x="29718" y="267748"/>
                      </a:lnTo>
                      <a:lnTo>
                        <a:pt x="0" y="267748"/>
                      </a:lnTo>
                      <a:lnTo>
                        <a:pt x="0" y="386810"/>
                      </a:lnTo>
                      <a:lnTo>
                        <a:pt x="29718" y="386810"/>
                      </a:lnTo>
                      <a:lnTo>
                        <a:pt x="29718" y="416528"/>
                      </a:lnTo>
                      <a:lnTo>
                        <a:pt x="59436" y="416528"/>
                      </a:lnTo>
                      <a:lnTo>
                        <a:pt x="59436" y="356997"/>
                      </a:lnTo>
                      <a:lnTo>
                        <a:pt x="29718" y="356997"/>
                      </a:lnTo>
                      <a:lnTo>
                        <a:pt x="29718" y="297466"/>
                      </a:lnTo>
                      <a:lnTo>
                        <a:pt x="59436" y="297466"/>
                      </a:lnTo>
                      <a:lnTo>
                        <a:pt x="59436" y="237935"/>
                      </a:lnTo>
                      <a:lnTo>
                        <a:pt x="89154" y="237935"/>
                      </a:lnTo>
                      <a:lnTo>
                        <a:pt x="89154" y="178403"/>
                      </a:lnTo>
                      <a:lnTo>
                        <a:pt x="118872" y="178403"/>
                      </a:lnTo>
                      <a:lnTo>
                        <a:pt x="118872" y="148685"/>
                      </a:lnTo>
                      <a:lnTo>
                        <a:pt x="178403" y="148685"/>
                      </a:lnTo>
                      <a:lnTo>
                        <a:pt x="178403" y="118967"/>
                      </a:lnTo>
                      <a:lnTo>
                        <a:pt x="237935" y="118967"/>
                      </a:lnTo>
                      <a:lnTo>
                        <a:pt x="237935" y="148685"/>
                      </a:lnTo>
                      <a:lnTo>
                        <a:pt x="297466" y="148685"/>
                      </a:lnTo>
                      <a:lnTo>
                        <a:pt x="297466" y="178403"/>
                      </a:lnTo>
                      <a:lnTo>
                        <a:pt x="327184" y="178403"/>
                      </a:lnTo>
                      <a:lnTo>
                        <a:pt x="327184" y="208121"/>
                      </a:lnTo>
                      <a:lnTo>
                        <a:pt x="297466" y="208121"/>
                      </a:lnTo>
                      <a:lnTo>
                        <a:pt x="297466" y="178403"/>
                      </a:lnTo>
                      <a:lnTo>
                        <a:pt x="237935" y="178403"/>
                      </a:lnTo>
                      <a:lnTo>
                        <a:pt x="237935" y="148685"/>
                      </a:lnTo>
                      <a:lnTo>
                        <a:pt x="178403" y="148685"/>
                      </a:lnTo>
                      <a:lnTo>
                        <a:pt x="178403" y="178403"/>
                      </a:lnTo>
                      <a:lnTo>
                        <a:pt x="118872" y="178403"/>
                      </a:lnTo>
                      <a:lnTo>
                        <a:pt x="118872" y="237935"/>
                      </a:lnTo>
                      <a:lnTo>
                        <a:pt x="89154" y="237935"/>
                      </a:lnTo>
                      <a:lnTo>
                        <a:pt x="89154" y="297466"/>
                      </a:lnTo>
                      <a:lnTo>
                        <a:pt x="118872" y="297466"/>
                      </a:lnTo>
                      <a:lnTo>
                        <a:pt x="118872" y="267748"/>
                      </a:lnTo>
                      <a:lnTo>
                        <a:pt x="178403" y="267748"/>
                      </a:lnTo>
                      <a:lnTo>
                        <a:pt x="178403" y="238030"/>
                      </a:lnTo>
                      <a:lnTo>
                        <a:pt x="267748" y="238030"/>
                      </a:lnTo>
                      <a:lnTo>
                        <a:pt x="267748" y="267748"/>
                      </a:lnTo>
                      <a:lnTo>
                        <a:pt x="386810" y="267748"/>
                      </a:lnTo>
                      <a:lnTo>
                        <a:pt x="386810" y="297466"/>
                      </a:lnTo>
                      <a:lnTo>
                        <a:pt x="535591" y="297466"/>
                      </a:lnTo>
                      <a:lnTo>
                        <a:pt x="535591" y="267748"/>
                      </a:lnTo>
                      <a:lnTo>
                        <a:pt x="595122" y="267748"/>
                      </a:lnTo>
                      <a:lnTo>
                        <a:pt x="595122" y="208217"/>
                      </a:lnTo>
                      <a:lnTo>
                        <a:pt x="654653" y="208217"/>
                      </a:lnTo>
                      <a:lnTo>
                        <a:pt x="654653" y="237935"/>
                      </a:lnTo>
                      <a:lnTo>
                        <a:pt x="714185" y="237935"/>
                      </a:lnTo>
                      <a:lnTo>
                        <a:pt x="714185" y="178689"/>
                      </a:lnTo>
                      <a:lnTo>
                        <a:pt x="654653" y="178689"/>
                      </a:lnTo>
                      <a:lnTo>
                        <a:pt x="654653" y="148971"/>
                      </a:lnTo>
                      <a:lnTo>
                        <a:pt x="595122" y="148971"/>
                      </a:lnTo>
                      <a:lnTo>
                        <a:pt x="595122" y="178689"/>
                      </a:lnTo>
                      <a:lnTo>
                        <a:pt x="535591" y="178689"/>
                      </a:lnTo>
                      <a:lnTo>
                        <a:pt x="535591" y="208407"/>
                      </a:lnTo>
                      <a:lnTo>
                        <a:pt x="505873" y="208407"/>
                      </a:lnTo>
                      <a:lnTo>
                        <a:pt x="505873" y="178308"/>
                      </a:lnTo>
                      <a:lnTo>
                        <a:pt x="535591" y="178308"/>
                      </a:lnTo>
                      <a:lnTo>
                        <a:pt x="535591" y="148590"/>
                      </a:lnTo>
                      <a:lnTo>
                        <a:pt x="595122" y="148590"/>
                      </a:lnTo>
                      <a:lnTo>
                        <a:pt x="595122" y="118872"/>
                      </a:lnTo>
                      <a:lnTo>
                        <a:pt x="654653" y="118872"/>
                      </a:lnTo>
                      <a:lnTo>
                        <a:pt x="654653" y="148590"/>
                      </a:lnTo>
                      <a:lnTo>
                        <a:pt x="714185" y="148590"/>
                      </a:lnTo>
                      <a:lnTo>
                        <a:pt x="714185" y="178308"/>
                      </a:lnTo>
                      <a:lnTo>
                        <a:pt x="743903" y="178308"/>
                      </a:lnTo>
                      <a:lnTo>
                        <a:pt x="743903" y="237839"/>
                      </a:lnTo>
                      <a:lnTo>
                        <a:pt x="773621" y="237839"/>
                      </a:lnTo>
                      <a:lnTo>
                        <a:pt x="773621" y="297371"/>
                      </a:lnTo>
                      <a:lnTo>
                        <a:pt x="803338" y="297371"/>
                      </a:lnTo>
                      <a:lnTo>
                        <a:pt x="803338" y="356902"/>
                      </a:lnTo>
                      <a:lnTo>
                        <a:pt x="773621" y="356902"/>
                      </a:lnTo>
                      <a:lnTo>
                        <a:pt x="773621" y="446246"/>
                      </a:lnTo>
                      <a:lnTo>
                        <a:pt x="743903" y="446246"/>
                      </a:lnTo>
                      <a:lnTo>
                        <a:pt x="743903" y="505778"/>
                      </a:lnTo>
                      <a:lnTo>
                        <a:pt x="714185" y="505778"/>
                      </a:lnTo>
                      <a:lnTo>
                        <a:pt x="714185" y="595122"/>
                      </a:lnTo>
                      <a:lnTo>
                        <a:pt x="743903" y="595122"/>
                      </a:lnTo>
                      <a:lnTo>
                        <a:pt x="743903" y="535591"/>
                      </a:lnTo>
                      <a:lnTo>
                        <a:pt x="773621" y="535591"/>
                      </a:lnTo>
                      <a:lnTo>
                        <a:pt x="773621" y="476060"/>
                      </a:lnTo>
                      <a:lnTo>
                        <a:pt x="803338" y="476060"/>
                      </a:lnTo>
                      <a:lnTo>
                        <a:pt x="803338" y="386715"/>
                      </a:lnTo>
                      <a:lnTo>
                        <a:pt x="833056" y="386715"/>
                      </a:lnTo>
                      <a:lnTo>
                        <a:pt x="833056" y="267653"/>
                      </a:lnTo>
                      <a:lnTo>
                        <a:pt x="803338" y="267653"/>
                      </a:lnTo>
                      <a:close/>
                      <a:moveTo>
                        <a:pt x="416528" y="59341"/>
                      </a:moveTo>
                      <a:lnTo>
                        <a:pt x="446246" y="59341"/>
                      </a:lnTo>
                      <a:lnTo>
                        <a:pt x="446246" y="118872"/>
                      </a:lnTo>
                      <a:lnTo>
                        <a:pt x="416528" y="118872"/>
                      </a:lnTo>
                      <a:lnTo>
                        <a:pt x="416528" y="5934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29"/>
                <p:cNvSpPr/>
                <p:nvPr/>
              </p:nvSpPr>
              <p:spPr>
                <a:xfrm>
                  <a:off x="7046689" y="4558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79" name="Google Shape;679;p29"/>
              <p:cNvSpPr/>
              <p:nvPr/>
            </p:nvSpPr>
            <p:spPr>
              <a:xfrm>
                <a:off x="6719315"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29"/>
              <p:cNvSpPr/>
              <p:nvPr/>
            </p:nvSpPr>
            <p:spPr>
              <a:xfrm>
                <a:off x="6838378"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29"/>
              <p:cNvSpPr/>
              <p:nvPr/>
            </p:nvSpPr>
            <p:spPr>
              <a:xfrm>
                <a:off x="6629970" y="4707826"/>
                <a:ext cx="476345" cy="148589"/>
              </a:xfrm>
              <a:custGeom>
                <a:rect b="b" l="l" r="r" t="t"/>
                <a:pathLst>
                  <a:path extrusionOk="0" h="148589" w="476345">
                    <a:moveTo>
                      <a:pt x="416719" y="59436"/>
                    </a:moveTo>
                    <a:lnTo>
                      <a:pt x="416719" y="29718"/>
                    </a:lnTo>
                    <a:lnTo>
                      <a:pt x="357188" y="29718"/>
                    </a:lnTo>
                    <a:lnTo>
                      <a:pt x="357188" y="0"/>
                    </a:lnTo>
                    <a:lnTo>
                      <a:pt x="119063" y="0"/>
                    </a:lnTo>
                    <a:lnTo>
                      <a:pt x="119063" y="29718"/>
                    </a:lnTo>
                    <a:lnTo>
                      <a:pt x="59531" y="29718"/>
                    </a:lnTo>
                    <a:lnTo>
                      <a:pt x="59531" y="59436"/>
                    </a:lnTo>
                    <a:lnTo>
                      <a:pt x="0" y="59436"/>
                    </a:lnTo>
                    <a:lnTo>
                      <a:pt x="0" y="89154"/>
                    </a:lnTo>
                    <a:lnTo>
                      <a:pt x="59531" y="89154"/>
                    </a:lnTo>
                    <a:lnTo>
                      <a:pt x="59531" y="118872"/>
                    </a:lnTo>
                    <a:lnTo>
                      <a:pt x="148876" y="118872"/>
                    </a:lnTo>
                    <a:lnTo>
                      <a:pt x="148876" y="148590"/>
                    </a:lnTo>
                    <a:lnTo>
                      <a:pt x="327470" y="148590"/>
                    </a:lnTo>
                    <a:lnTo>
                      <a:pt x="327470" y="118872"/>
                    </a:lnTo>
                    <a:lnTo>
                      <a:pt x="416814" y="118872"/>
                    </a:lnTo>
                    <a:lnTo>
                      <a:pt x="416814" y="89154"/>
                    </a:lnTo>
                    <a:lnTo>
                      <a:pt x="476345" y="89154"/>
                    </a:lnTo>
                    <a:lnTo>
                      <a:pt x="476345" y="59436"/>
                    </a:lnTo>
                    <a:lnTo>
                      <a:pt x="416814" y="59436"/>
                    </a:lnTo>
                    <a:close/>
                    <a:moveTo>
                      <a:pt x="148876" y="89154"/>
                    </a:moveTo>
                    <a:lnTo>
                      <a:pt x="89345" y="89154"/>
                    </a:lnTo>
                    <a:lnTo>
                      <a:pt x="89345" y="59436"/>
                    </a:lnTo>
                    <a:lnTo>
                      <a:pt x="148876" y="59436"/>
                    </a:lnTo>
                    <a:lnTo>
                      <a:pt x="148876" y="89154"/>
                    </a:lnTo>
                    <a:close/>
                    <a:moveTo>
                      <a:pt x="267938" y="89154"/>
                    </a:moveTo>
                    <a:lnTo>
                      <a:pt x="208407" y="89154"/>
                    </a:lnTo>
                    <a:lnTo>
                      <a:pt x="208407" y="59436"/>
                    </a:lnTo>
                    <a:lnTo>
                      <a:pt x="267938" y="59436"/>
                    </a:lnTo>
                    <a:lnTo>
                      <a:pt x="267938" y="89154"/>
                    </a:lnTo>
                    <a:close/>
                    <a:moveTo>
                      <a:pt x="387001" y="89154"/>
                    </a:moveTo>
                    <a:lnTo>
                      <a:pt x="327470" y="89154"/>
                    </a:lnTo>
                    <a:lnTo>
                      <a:pt x="327470" y="59436"/>
                    </a:lnTo>
                    <a:lnTo>
                      <a:pt x="387001" y="59436"/>
                    </a:lnTo>
                    <a:lnTo>
                      <a:pt x="387001" y="8915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29"/>
              <p:cNvSpPr/>
              <p:nvPr/>
            </p:nvSpPr>
            <p:spPr>
              <a:xfrm>
                <a:off x="6957440" y="4767262"/>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83" name="Google Shape;683;p29"/>
            <p:cNvSpPr/>
            <p:nvPr/>
          </p:nvSpPr>
          <p:spPr>
            <a:xfrm>
              <a:off x="7076503" y="45886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29"/>
            <p:cNvSpPr/>
            <p:nvPr/>
          </p:nvSpPr>
          <p:spPr>
            <a:xfrm>
              <a:off x="7046689" y="4618482"/>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29"/>
            <p:cNvSpPr/>
            <p:nvPr/>
          </p:nvSpPr>
          <p:spPr>
            <a:xfrm>
              <a:off x="6749033" y="485660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29"/>
            <p:cNvSpPr/>
            <p:nvPr/>
          </p:nvSpPr>
          <p:spPr>
            <a:xfrm>
              <a:off x="6659784" y="482679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29"/>
            <p:cNvSpPr/>
            <p:nvPr/>
          </p:nvSpPr>
          <p:spPr>
            <a:xfrm>
              <a:off x="6957440" y="4856607"/>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29"/>
            <p:cNvSpPr/>
            <p:nvPr/>
          </p:nvSpPr>
          <p:spPr>
            <a:xfrm>
              <a:off x="7046689" y="4826793"/>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9" name="Google Shape;689;p29"/>
            <p:cNvSpPr/>
            <p:nvPr/>
          </p:nvSpPr>
          <p:spPr>
            <a:xfrm>
              <a:off x="7106221" y="473754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29"/>
            <p:cNvSpPr/>
            <p:nvPr/>
          </p:nvSpPr>
          <p:spPr>
            <a:xfrm>
              <a:off x="6600253" y="473754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29"/>
            <p:cNvSpPr/>
            <p:nvPr/>
          </p:nvSpPr>
          <p:spPr>
            <a:xfrm>
              <a:off x="6778846" y="435054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29"/>
            <p:cNvSpPr/>
            <p:nvPr/>
          </p:nvSpPr>
          <p:spPr>
            <a:xfrm>
              <a:off x="6838378" y="4380357"/>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29"/>
            <p:cNvSpPr/>
            <p:nvPr/>
          </p:nvSpPr>
          <p:spPr>
            <a:xfrm>
              <a:off x="6897909" y="4350543"/>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29"/>
            <p:cNvSpPr/>
            <p:nvPr/>
          </p:nvSpPr>
          <p:spPr>
            <a:xfrm>
              <a:off x="6778846" y="4261294"/>
              <a:ext cx="59531" cy="29718"/>
            </a:xfrm>
            <a:custGeom>
              <a:rect b="b" l="l" r="r" t="t"/>
              <a:pathLst>
                <a:path extrusionOk="0" h="29718"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29"/>
            <p:cNvSpPr/>
            <p:nvPr/>
          </p:nvSpPr>
          <p:spPr>
            <a:xfrm>
              <a:off x="7225283" y="4707731"/>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6" name="Google Shape;696;p29"/>
            <p:cNvSpPr/>
            <p:nvPr/>
          </p:nvSpPr>
          <p:spPr>
            <a:xfrm>
              <a:off x="6570439" y="4529137"/>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7" name="Google Shape;697;p29"/>
            <p:cNvSpPr/>
            <p:nvPr/>
          </p:nvSpPr>
          <p:spPr>
            <a:xfrm>
              <a:off x="6927627" y="51244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29"/>
            <p:cNvSpPr/>
            <p:nvPr/>
          </p:nvSpPr>
          <p:spPr>
            <a:xfrm>
              <a:off x="7046689" y="503510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29"/>
            <p:cNvSpPr/>
            <p:nvPr/>
          </p:nvSpPr>
          <p:spPr>
            <a:xfrm>
              <a:off x="7106221" y="4975669"/>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29"/>
            <p:cNvSpPr/>
            <p:nvPr/>
          </p:nvSpPr>
          <p:spPr>
            <a:xfrm>
              <a:off x="6629971" y="500538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29"/>
            <p:cNvSpPr/>
            <p:nvPr/>
          </p:nvSpPr>
          <p:spPr>
            <a:xfrm>
              <a:off x="6540721" y="485660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29"/>
            <p:cNvSpPr/>
            <p:nvPr/>
          </p:nvSpPr>
          <p:spPr>
            <a:xfrm>
              <a:off x="6778846" y="51244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03" name="Google Shape;703;p29"/>
          <p:cNvGrpSpPr/>
          <p:nvPr/>
        </p:nvGrpSpPr>
        <p:grpSpPr>
          <a:xfrm>
            <a:off x="7422504" y="407117"/>
            <a:ext cx="892969" cy="1369314"/>
            <a:chOff x="4739829" y="1582292"/>
            <a:chExt cx="892969" cy="1369314"/>
          </a:xfrm>
        </p:grpSpPr>
        <p:sp>
          <p:nvSpPr>
            <p:cNvPr id="704" name="Google Shape;704;p29"/>
            <p:cNvSpPr/>
            <p:nvPr/>
          </p:nvSpPr>
          <p:spPr>
            <a:xfrm>
              <a:off x="4739829" y="1582292"/>
              <a:ext cx="892968" cy="1369314"/>
            </a:xfrm>
            <a:custGeom>
              <a:rect b="b" l="l" r="r" t="t"/>
              <a:pathLst>
                <a:path extrusionOk="0" h="1369314" w="892968">
                  <a:moveTo>
                    <a:pt x="387001" y="1339501"/>
                  </a:moveTo>
                  <a:lnTo>
                    <a:pt x="387001" y="1369314"/>
                  </a:lnTo>
                  <a:lnTo>
                    <a:pt x="684657" y="1369314"/>
                  </a:lnTo>
                  <a:lnTo>
                    <a:pt x="684657" y="1339501"/>
                  </a:lnTo>
                  <a:lnTo>
                    <a:pt x="803720" y="1339501"/>
                  </a:lnTo>
                  <a:lnTo>
                    <a:pt x="803720" y="1309688"/>
                  </a:lnTo>
                  <a:lnTo>
                    <a:pt x="833438" y="1309688"/>
                  </a:lnTo>
                  <a:lnTo>
                    <a:pt x="833438" y="1279970"/>
                  </a:lnTo>
                  <a:lnTo>
                    <a:pt x="863251" y="1279970"/>
                  </a:lnTo>
                  <a:lnTo>
                    <a:pt x="863251" y="1220438"/>
                  </a:lnTo>
                  <a:lnTo>
                    <a:pt x="833438" y="1220438"/>
                  </a:lnTo>
                  <a:lnTo>
                    <a:pt x="833438" y="1190625"/>
                  </a:lnTo>
                  <a:lnTo>
                    <a:pt x="803720" y="1190625"/>
                  </a:lnTo>
                  <a:lnTo>
                    <a:pt x="803720" y="1160907"/>
                  </a:lnTo>
                  <a:lnTo>
                    <a:pt x="773906" y="1160907"/>
                  </a:lnTo>
                  <a:lnTo>
                    <a:pt x="773906" y="1131189"/>
                  </a:lnTo>
                  <a:lnTo>
                    <a:pt x="803720" y="1131189"/>
                  </a:lnTo>
                  <a:lnTo>
                    <a:pt x="803720" y="1101376"/>
                  </a:lnTo>
                  <a:lnTo>
                    <a:pt x="833438" y="1101376"/>
                  </a:lnTo>
                  <a:lnTo>
                    <a:pt x="833438" y="1041845"/>
                  </a:lnTo>
                  <a:lnTo>
                    <a:pt x="863251" y="1041845"/>
                  </a:lnTo>
                  <a:lnTo>
                    <a:pt x="863251" y="952500"/>
                  </a:lnTo>
                  <a:lnTo>
                    <a:pt x="892969" y="952500"/>
                  </a:lnTo>
                  <a:lnTo>
                    <a:pt x="892969" y="774002"/>
                  </a:lnTo>
                  <a:lnTo>
                    <a:pt x="863251" y="774002"/>
                  </a:lnTo>
                  <a:lnTo>
                    <a:pt x="863251" y="684657"/>
                  </a:lnTo>
                  <a:lnTo>
                    <a:pt x="833438" y="684657"/>
                  </a:lnTo>
                  <a:lnTo>
                    <a:pt x="833438" y="625126"/>
                  </a:lnTo>
                  <a:lnTo>
                    <a:pt x="803720" y="625126"/>
                  </a:lnTo>
                  <a:lnTo>
                    <a:pt x="803720" y="595313"/>
                  </a:lnTo>
                  <a:lnTo>
                    <a:pt x="773906" y="595313"/>
                  </a:lnTo>
                  <a:lnTo>
                    <a:pt x="773906" y="565595"/>
                  </a:lnTo>
                  <a:lnTo>
                    <a:pt x="714375" y="565595"/>
                  </a:lnTo>
                  <a:lnTo>
                    <a:pt x="714375" y="535877"/>
                  </a:lnTo>
                  <a:lnTo>
                    <a:pt x="684657" y="535877"/>
                  </a:lnTo>
                  <a:lnTo>
                    <a:pt x="684657" y="506063"/>
                  </a:lnTo>
                  <a:lnTo>
                    <a:pt x="654844" y="506063"/>
                  </a:lnTo>
                  <a:lnTo>
                    <a:pt x="654844" y="476250"/>
                  </a:lnTo>
                  <a:lnTo>
                    <a:pt x="684657" y="476250"/>
                  </a:lnTo>
                  <a:lnTo>
                    <a:pt x="684657" y="446532"/>
                  </a:lnTo>
                  <a:lnTo>
                    <a:pt x="654844" y="446532"/>
                  </a:lnTo>
                  <a:lnTo>
                    <a:pt x="654844" y="416814"/>
                  </a:lnTo>
                  <a:lnTo>
                    <a:pt x="684657" y="416814"/>
                  </a:lnTo>
                  <a:lnTo>
                    <a:pt x="684657" y="357188"/>
                  </a:lnTo>
                  <a:lnTo>
                    <a:pt x="654844" y="357188"/>
                  </a:lnTo>
                  <a:lnTo>
                    <a:pt x="654844" y="327470"/>
                  </a:lnTo>
                  <a:lnTo>
                    <a:pt x="684657" y="327470"/>
                  </a:lnTo>
                  <a:lnTo>
                    <a:pt x="684657" y="267938"/>
                  </a:lnTo>
                  <a:lnTo>
                    <a:pt x="714375" y="267938"/>
                  </a:lnTo>
                  <a:lnTo>
                    <a:pt x="714375" y="178689"/>
                  </a:lnTo>
                  <a:lnTo>
                    <a:pt x="684657" y="178689"/>
                  </a:lnTo>
                  <a:lnTo>
                    <a:pt x="684657" y="59627"/>
                  </a:lnTo>
                  <a:lnTo>
                    <a:pt x="654844" y="59627"/>
                  </a:lnTo>
                  <a:lnTo>
                    <a:pt x="654844" y="29813"/>
                  </a:lnTo>
                  <a:lnTo>
                    <a:pt x="625126" y="29813"/>
                  </a:lnTo>
                  <a:lnTo>
                    <a:pt x="625126" y="0"/>
                  </a:lnTo>
                  <a:lnTo>
                    <a:pt x="535781" y="0"/>
                  </a:lnTo>
                  <a:lnTo>
                    <a:pt x="535781" y="29813"/>
                  </a:lnTo>
                  <a:lnTo>
                    <a:pt x="506063" y="29813"/>
                  </a:lnTo>
                  <a:lnTo>
                    <a:pt x="506063" y="59627"/>
                  </a:lnTo>
                  <a:lnTo>
                    <a:pt x="476250" y="59627"/>
                  </a:lnTo>
                  <a:lnTo>
                    <a:pt x="476250" y="89345"/>
                  </a:lnTo>
                  <a:lnTo>
                    <a:pt x="446532" y="89345"/>
                  </a:lnTo>
                  <a:lnTo>
                    <a:pt x="446532" y="119063"/>
                  </a:lnTo>
                  <a:lnTo>
                    <a:pt x="416719" y="119063"/>
                  </a:lnTo>
                  <a:lnTo>
                    <a:pt x="416719" y="208407"/>
                  </a:lnTo>
                  <a:lnTo>
                    <a:pt x="387001" y="208407"/>
                  </a:lnTo>
                  <a:lnTo>
                    <a:pt x="387001" y="267938"/>
                  </a:lnTo>
                  <a:lnTo>
                    <a:pt x="416719" y="267938"/>
                  </a:lnTo>
                  <a:lnTo>
                    <a:pt x="416719" y="327470"/>
                  </a:lnTo>
                  <a:lnTo>
                    <a:pt x="416719" y="357188"/>
                  </a:lnTo>
                  <a:lnTo>
                    <a:pt x="387001" y="357188"/>
                  </a:lnTo>
                  <a:lnTo>
                    <a:pt x="387001" y="416814"/>
                  </a:lnTo>
                  <a:lnTo>
                    <a:pt x="416719" y="416814"/>
                  </a:lnTo>
                  <a:lnTo>
                    <a:pt x="416719" y="446532"/>
                  </a:lnTo>
                  <a:lnTo>
                    <a:pt x="387001" y="446532"/>
                  </a:lnTo>
                  <a:lnTo>
                    <a:pt x="387001" y="476250"/>
                  </a:lnTo>
                  <a:lnTo>
                    <a:pt x="416719" y="476250"/>
                  </a:lnTo>
                  <a:lnTo>
                    <a:pt x="416719" y="506063"/>
                  </a:lnTo>
                  <a:lnTo>
                    <a:pt x="387001" y="506063"/>
                  </a:lnTo>
                  <a:lnTo>
                    <a:pt x="387001" y="535877"/>
                  </a:lnTo>
                  <a:lnTo>
                    <a:pt x="357188" y="535877"/>
                  </a:lnTo>
                  <a:lnTo>
                    <a:pt x="357188" y="565595"/>
                  </a:lnTo>
                  <a:lnTo>
                    <a:pt x="297656" y="565595"/>
                  </a:lnTo>
                  <a:lnTo>
                    <a:pt x="297656" y="595313"/>
                  </a:lnTo>
                  <a:lnTo>
                    <a:pt x="267938" y="595313"/>
                  </a:lnTo>
                  <a:lnTo>
                    <a:pt x="267938" y="625126"/>
                  </a:lnTo>
                  <a:lnTo>
                    <a:pt x="238125" y="625126"/>
                  </a:lnTo>
                  <a:lnTo>
                    <a:pt x="238125" y="684657"/>
                  </a:lnTo>
                  <a:lnTo>
                    <a:pt x="208407" y="684657"/>
                  </a:lnTo>
                  <a:lnTo>
                    <a:pt x="208407" y="774002"/>
                  </a:lnTo>
                  <a:lnTo>
                    <a:pt x="178594" y="774002"/>
                  </a:lnTo>
                  <a:lnTo>
                    <a:pt x="178594" y="952500"/>
                  </a:lnTo>
                  <a:lnTo>
                    <a:pt x="89345" y="952500"/>
                  </a:lnTo>
                  <a:lnTo>
                    <a:pt x="89345" y="982313"/>
                  </a:lnTo>
                  <a:lnTo>
                    <a:pt x="59531" y="982313"/>
                  </a:lnTo>
                  <a:lnTo>
                    <a:pt x="59531" y="1012127"/>
                  </a:lnTo>
                  <a:lnTo>
                    <a:pt x="29813" y="1012127"/>
                  </a:lnTo>
                  <a:lnTo>
                    <a:pt x="29813" y="1071563"/>
                  </a:lnTo>
                  <a:lnTo>
                    <a:pt x="0" y="1071563"/>
                  </a:lnTo>
                  <a:lnTo>
                    <a:pt x="0" y="1279970"/>
                  </a:lnTo>
                  <a:lnTo>
                    <a:pt x="29813" y="1279970"/>
                  </a:lnTo>
                  <a:lnTo>
                    <a:pt x="29813" y="1309688"/>
                  </a:lnTo>
                  <a:lnTo>
                    <a:pt x="267938" y="1309688"/>
                  </a:lnTo>
                  <a:lnTo>
                    <a:pt x="267938" y="1339501"/>
                  </a:lnTo>
                  <a:lnTo>
                    <a:pt x="387001" y="133950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29"/>
            <p:cNvSpPr/>
            <p:nvPr/>
          </p:nvSpPr>
          <p:spPr>
            <a:xfrm>
              <a:off x="5097017" y="2743200"/>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29"/>
            <p:cNvSpPr/>
            <p:nvPr/>
          </p:nvSpPr>
          <p:spPr>
            <a:xfrm>
              <a:off x="4948237" y="2534793"/>
              <a:ext cx="29718" cy="89344"/>
            </a:xfrm>
            <a:custGeom>
              <a:rect b="b" l="l" r="r" t="t"/>
              <a:pathLst>
                <a:path extrusionOk="0" h="89344" w="29718">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29"/>
            <p:cNvSpPr/>
            <p:nvPr/>
          </p:nvSpPr>
          <p:spPr>
            <a:xfrm>
              <a:off x="5394673" y="22966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29"/>
            <p:cNvSpPr/>
            <p:nvPr/>
          </p:nvSpPr>
          <p:spPr>
            <a:xfrm>
              <a:off x="5394673" y="2326481"/>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29"/>
            <p:cNvSpPr/>
            <p:nvPr/>
          </p:nvSpPr>
          <p:spPr>
            <a:xfrm>
              <a:off x="5394673" y="2356294"/>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0" name="Google Shape;710;p29"/>
            <p:cNvSpPr/>
            <p:nvPr/>
          </p:nvSpPr>
          <p:spPr>
            <a:xfrm>
              <a:off x="5394673" y="2266950"/>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29"/>
            <p:cNvSpPr/>
            <p:nvPr/>
          </p:nvSpPr>
          <p:spPr>
            <a:xfrm>
              <a:off x="5037486" y="271348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2" name="Google Shape;712;p29"/>
            <p:cNvSpPr/>
            <p:nvPr/>
          </p:nvSpPr>
          <p:spPr>
            <a:xfrm>
              <a:off x="4977955" y="2624137"/>
              <a:ext cx="29718" cy="59531"/>
            </a:xfrm>
            <a:custGeom>
              <a:rect b="b" l="l" r="r" t="t"/>
              <a:pathLst>
                <a:path extrusionOk="0" h="59531" w="29718">
                  <a:moveTo>
                    <a:pt x="0" y="0"/>
                  </a:moveTo>
                  <a:lnTo>
                    <a:pt x="29718" y="0"/>
                  </a:lnTo>
                  <a:lnTo>
                    <a:pt x="29718" y="59531"/>
                  </a:lnTo>
                  <a:lnTo>
                    <a:pt x="0" y="5953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3" name="Google Shape;713;p29"/>
            <p:cNvSpPr/>
            <p:nvPr/>
          </p:nvSpPr>
          <p:spPr>
            <a:xfrm>
              <a:off x="5007768" y="2683668"/>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29"/>
            <p:cNvSpPr/>
            <p:nvPr/>
          </p:nvSpPr>
          <p:spPr>
            <a:xfrm>
              <a:off x="4918423" y="235629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29"/>
            <p:cNvSpPr/>
            <p:nvPr/>
          </p:nvSpPr>
          <p:spPr>
            <a:xfrm>
              <a:off x="5186362" y="2088356"/>
              <a:ext cx="178593" cy="29717"/>
            </a:xfrm>
            <a:custGeom>
              <a:rect b="b" l="l" r="r" t="t"/>
              <a:pathLst>
                <a:path extrusionOk="0" h="29717" w="178593">
                  <a:moveTo>
                    <a:pt x="0" y="0"/>
                  </a:moveTo>
                  <a:lnTo>
                    <a:pt x="178594" y="0"/>
                  </a:lnTo>
                  <a:lnTo>
                    <a:pt x="178594"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29"/>
            <p:cNvSpPr/>
            <p:nvPr/>
          </p:nvSpPr>
          <p:spPr>
            <a:xfrm>
              <a:off x="5186362" y="2772918"/>
              <a:ext cx="178593" cy="29718"/>
            </a:xfrm>
            <a:custGeom>
              <a:rect b="b" l="l" r="r" t="t"/>
              <a:pathLst>
                <a:path extrusionOk="0" h="29718" w="178593">
                  <a:moveTo>
                    <a:pt x="0" y="0"/>
                  </a:moveTo>
                  <a:lnTo>
                    <a:pt x="178594" y="0"/>
                  </a:lnTo>
                  <a:lnTo>
                    <a:pt x="178594"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29"/>
            <p:cNvSpPr/>
            <p:nvPr/>
          </p:nvSpPr>
          <p:spPr>
            <a:xfrm>
              <a:off x="5335142" y="268366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29"/>
            <p:cNvSpPr/>
            <p:nvPr/>
          </p:nvSpPr>
          <p:spPr>
            <a:xfrm>
              <a:off x="5126830" y="2683668"/>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29"/>
            <p:cNvSpPr/>
            <p:nvPr/>
          </p:nvSpPr>
          <p:spPr>
            <a:xfrm>
              <a:off x="5216080" y="2713482"/>
              <a:ext cx="119062" cy="29718"/>
            </a:xfrm>
            <a:custGeom>
              <a:rect b="b" l="l" r="r" t="t"/>
              <a:pathLst>
                <a:path extrusionOk="0" h="29718" w="119062">
                  <a:moveTo>
                    <a:pt x="0" y="0"/>
                  </a:moveTo>
                  <a:lnTo>
                    <a:pt x="119062" y="0"/>
                  </a:lnTo>
                  <a:lnTo>
                    <a:pt x="119062"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29"/>
            <p:cNvSpPr/>
            <p:nvPr/>
          </p:nvSpPr>
          <p:spPr>
            <a:xfrm>
              <a:off x="5216080" y="2147887"/>
              <a:ext cx="119062" cy="29718"/>
            </a:xfrm>
            <a:custGeom>
              <a:rect b="b" l="l" r="r" t="t"/>
              <a:pathLst>
                <a:path extrusionOk="0" h="29718" w="119062">
                  <a:moveTo>
                    <a:pt x="0" y="0"/>
                  </a:moveTo>
                  <a:lnTo>
                    <a:pt x="119062" y="0"/>
                  </a:lnTo>
                  <a:lnTo>
                    <a:pt x="11906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29"/>
            <p:cNvSpPr/>
            <p:nvPr/>
          </p:nvSpPr>
          <p:spPr>
            <a:xfrm>
              <a:off x="5335142" y="2177605"/>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29"/>
            <p:cNvSpPr/>
            <p:nvPr/>
          </p:nvSpPr>
          <p:spPr>
            <a:xfrm>
              <a:off x="5126830" y="2177605"/>
              <a:ext cx="89249" cy="29718"/>
            </a:xfrm>
            <a:custGeom>
              <a:rect b="b" l="l" r="r" t="t"/>
              <a:pathLst>
                <a:path extrusionOk="0" h="29718" w="89249">
                  <a:moveTo>
                    <a:pt x="0" y="0"/>
                  </a:moveTo>
                  <a:lnTo>
                    <a:pt x="89249" y="0"/>
                  </a:lnTo>
                  <a:lnTo>
                    <a:pt x="89249"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29"/>
            <p:cNvSpPr/>
            <p:nvPr/>
          </p:nvSpPr>
          <p:spPr>
            <a:xfrm>
              <a:off x="5097017" y="2118169"/>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29"/>
            <p:cNvSpPr/>
            <p:nvPr/>
          </p:nvSpPr>
          <p:spPr>
            <a:xfrm>
              <a:off x="4948237" y="2266950"/>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29"/>
            <p:cNvSpPr/>
            <p:nvPr/>
          </p:nvSpPr>
          <p:spPr>
            <a:xfrm>
              <a:off x="5037486" y="214788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29"/>
            <p:cNvSpPr/>
            <p:nvPr/>
          </p:nvSpPr>
          <p:spPr>
            <a:xfrm>
              <a:off x="4977955" y="2207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29"/>
            <p:cNvSpPr/>
            <p:nvPr/>
          </p:nvSpPr>
          <p:spPr>
            <a:xfrm>
              <a:off x="5007768" y="217760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29"/>
            <p:cNvSpPr/>
            <p:nvPr/>
          </p:nvSpPr>
          <p:spPr>
            <a:xfrm>
              <a:off x="5364955" y="2743200"/>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29"/>
            <p:cNvSpPr/>
            <p:nvPr/>
          </p:nvSpPr>
          <p:spPr>
            <a:xfrm>
              <a:off x="5573267" y="25347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29"/>
            <p:cNvSpPr/>
            <p:nvPr/>
          </p:nvSpPr>
          <p:spPr>
            <a:xfrm>
              <a:off x="5454205" y="2713482"/>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29"/>
            <p:cNvSpPr/>
            <p:nvPr/>
          </p:nvSpPr>
          <p:spPr>
            <a:xfrm>
              <a:off x="5543549" y="262413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29"/>
            <p:cNvSpPr/>
            <p:nvPr/>
          </p:nvSpPr>
          <p:spPr>
            <a:xfrm>
              <a:off x="5513736" y="26836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29"/>
            <p:cNvSpPr/>
            <p:nvPr/>
          </p:nvSpPr>
          <p:spPr>
            <a:xfrm>
              <a:off x="5603080" y="2356294"/>
              <a:ext cx="29718" cy="178593"/>
            </a:xfrm>
            <a:custGeom>
              <a:rect b="b" l="l" r="r" t="t"/>
              <a:pathLst>
                <a:path extrusionOk="0" h="178593" w="29718">
                  <a:moveTo>
                    <a:pt x="0" y="0"/>
                  </a:moveTo>
                  <a:lnTo>
                    <a:pt x="29718" y="0"/>
                  </a:lnTo>
                  <a:lnTo>
                    <a:pt x="29718" y="178594"/>
                  </a:lnTo>
                  <a:lnTo>
                    <a:pt x="0" y="17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29"/>
            <p:cNvSpPr/>
            <p:nvPr/>
          </p:nvSpPr>
          <p:spPr>
            <a:xfrm>
              <a:off x="5424487" y="21181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29"/>
            <p:cNvSpPr/>
            <p:nvPr/>
          </p:nvSpPr>
          <p:spPr>
            <a:xfrm>
              <a:off x="5573267" y="2266950"/>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6" name="Google Shape;736;p29"/>
            <p:cNvSpPr/>
            <p:nvPr/>
          </p:nvSpPr>
          <p:spPr>
            <a:xfrm>
              <a:off x="5454205" y="2147887"/>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29"/>
            <p:cNvSpPr/>
            <p:nvPr/>
          </p:nvSpPr>
          <p:spPr>
            <a:xfrm>
              <a:off x="5543549" y="2207418"/>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29"/>
            <p:cNvSpPr/>
            <p:nvPr/>
          </p:nvSpPr>
          <p:spPr>
            <a:xfrm>
              <a:off x="5513736" y="217760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29"/>
            <p:cNvSpPr/>
            <p:nvPr/>
          </p:nvSpPr>
          <p:spPr>
            <a:xfrm>
              <a:off x="5126830" y="2921793"/>
              <a:ext cx="297656" cy="29718"/>
            </a:xfrm>
            <a:custGeom>
              <a:rect b="b" l="l" r="r" t="t"/>
              <a:pathLst>
                <a:path extrusionOk="0" h="29718" w="297656">
                  <a:moveTo>
                    <a:pt x="0" y="0"/>
                  </a:moveTo>
                  <a:lnTo>
                    <a:pt x="297656" y="0"/>
                  </a:lnTo>
                  <a:lnTo>
                    <a:pt x="297656"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29"/>
            <p:cNvSpPr/>
            <p:nvPr/>
          </p:nvSpPr>
          <p:spPr>
            <a:xfrm>
              <a:off x="5424487" y="289198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29"/>
            <p:cNvSpPr/>
            <p:nvPr/>
          </p:nvSpPr>
          <p:spPr>
            <a:xfrm>
              <a:off x="5007768" y="289198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29"/>
            <p:cNvSpPr/>
            <p:nvPr/>
          </p:nvSpPr>
          <p:spPr>
            <a:xfrm>
              <a:off x="5543549" y="286226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29"/>
            <p:cNvSpPr/>
            <p:nvPr/>
          </p:nvSpPr>
          <p:spPr>
            <a:xfrm>
              <a:off x="4948237" y="2802731"/>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29"/>
            <p:cNvSpPr/>
            <p:nvPr/>
          </p:nvSpPr>
          <p:spPr>
            <a:xfrm>
              <a:off x="5007768" y="2802731"/>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29"/>
            <p:cNvSpPr/>
            <p:nvPr/>
          </p:nvSpPr>
          <p:spPr>
            <a:xfrm>
              <a:off x="5513736" y="2802731"/>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29"/>
            <p:cNvSpPr/>
            <p:nvPr/>
          </p:nvSpPr>
          <p:spPr>
            <a:xfrm>
              <a:off x="5037486" y="2832544"/>
              <a:ext cx="119062" cy="29718"/>
            </a:xfrm>
            <a:custGeom>
              <a:rect b="b" l="l" r="r" t="t"/>
              <a:pathLst>
                <a:path extrusionOk="0" h="29718" w="119062">
                  <a:moveTo>
                    <a:pt x="0" y="0"/>
                  </a:moveTo>
                  <a:lnTo>
                    <a:pt x="119062" y="0"/>
                  </a:lnTo>
                  <a:lnTo>
                    <a:pt x="11906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7" name="Google Shape;747;p29"/>
            <p:cNvSpPr/>
            <p:nvPr/>
          </p:nvSpPr>
          <p:spPr>
            <a:xfrm>
              <a:off x="5394673" y="2832544"/>
              <a:ext cx="119062" cy="29718"/>
            </a:xfrm>
            <a:custGeom>
              <a:rect b="b" l="l" r="r" t="t"/>
              <a:pathLst>
                <a:path extrusionOk="0" h="29718" w="119062">
                  <a:moveTo>
                    <a:pt x="0" y="0"/>
                  </a:moveTo>
                  <a:lnTo>
                    <a:pt x="119063" y="0"/>
                  </a:lnTo>
                  <a:lnTo>
                    <a:pt x="119063"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8" name="Google Shape;748;p29"/>
            <p:cNvSpPr/>
            <p:nvPr/>
          </p:nvSpPr>
          <p:spPr>
            <a:xfrm>
              <a:off x="5156548" y="2862262"/>
              <a:ext cx="238125" cy="29718"/>
            </a:xfrm>
            <a:custGeom>
              <a:rect b="b" l="l" r="r" t="t"/>
              <a:pathLst>
                <a:path extrusionOk="0" h="29718" w="238125">
                  <a:moveTo>
                    <a:pt x="0" y="0"/>
                  </a:moveTo>
                  <a:lnTo>
                    <a:pt x="238125" y="0"/>
                  </a:lnTo>
                  <a:lnTo>
                    <a:pt x="238125"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29"/>
            <p:cNvSpPr/>
            <p:nvPr/>
          </p:nvSpPr>
          <p:spPr>
            <a:xfrm>
              <a:off x="5573267" y="28027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0" name="Google Shape;750;p29"/>
            <p:cNvSpPr/>
            <p:nvPr/>
          </p:nvSpPr>
          <p:spPr>
            <a:xfrm>
              <a:off x="4977955" y="27729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1" name="Google Shape;751;p29"/>
            <p:cNvSpPr/>
            <p:nvPr/>
          </p:nvSpPr>
          <p:spPr>
            <a:xfrm>
              <a:off x="5543549" y="2772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2" name="Google Shape;752;p29"/>
            <p:cNvSpPr/>
            <p:nvPr/>
          </p:nvSpPr>
          <p:spPr>
            <a:xfrm>
              <a:off x="5007768" y="2743200"/>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3" name="Google Shape;753;p29"/>
            <p:cNvSpPr/>
            <p:nvPr/>
          </p:nvSpPr>
          <p:spPr>
            <a:xfrm>
              <a:off x="5007768" y="2743200"/>
              <a:ext cx="535781" cy="119062"/>
            </a:xfrm>
            <a:custGeom>
              <a:rect b="b" l="l" r="r" t="t"/>
              <a:pathLst>
                <a:path extrusionOk="0" h="119062" w="535781">
                  <a:moveTo>
                    <a:pt x="535781" y="29718"/>
                  </a:moveTo>
                  <a:lnTo>
                    <a:pt x="535781" y="59531"/>
                  </a:lnTo>
                  <a:lnTo>
                    <a:pt x="505968" y="59531"/>
                  </a:lnTo>
                  <a:lnTo>
                    <a:pt x="505968" y="89345"/>
                  </a:lnTo>
                  <a:lnTo>
                    <a:pt x="386906" y="89345"/>
                  </a:lnTo>
                  <a:lnTo>
                    <a:pt x="386906" y="119063"/>
                  </a:lnTo>
                  <a:lnTo>
                    <a:pt x="148780" y="119063"/>
                  </a:lnTo>
                  <a:lnTo>
                    <a:pt x="148780" y="89345"/>
                  </a:lnTo>
                  <a:lnTo>
                    <a:pt x="29718" y="89345"/>
                  </a:lnTo>
                  <a:lnTo>
                    <a:pt x="29718" y="59531"/>
                  </a:lnTo>
                  <a:lnTo>
                    <a:pt x="0" y="59531"/>
                  </a:lnTo>
                  <a:lnTo>
                    <a:pt x="0" y="29718"/>
                  </a:lnTo>
                  <a:lnTo>
                    <a:pt x="29718" y="29718"/>
                  </a:lnTo>
                  <a:lnTo>
                    <a:pt x="29718" y="0"/>
                  </a:lnTo>
                  <a:lnTo>
                    <a:pt x="89249" y="0"/>
                  </a:lnTo>
                  <a:lnTo>
                    <a:pt x="89249" y="29718"/>
                  </a:lnTo>
                  <a:lnTo>
                    <a:pt x="178594" y="29718"/>
                  </a:lnTo>
                  <a:lnTo>
                    <a:pt x="178594" y="59531"/>
                  </a:lnTo>
                  <a:lnTo>
                    <a:pt x="357188" y="59531"/>
                  </a:lnTo>
                  <a:lnTo>
                    <a:pt x="357188" y="29718"/>
                  </a:lnTo>
                  <a:lnTo>
                    <a:pt x="446437" y="29718"/>
                  </a:lnTo>
                  <a:lnTo>
                    <a:pt x="446437" y="0"/>
                  </a:lnTo>
                  <a:lnTo>
                    <a:pt x="505968" y="0"/>
                  </a:lnTo>
                  <a:lnTo>
                    <a:pt x="505968" y="29718"/>
                  </a:lnTo>
                  <a:lnTo>
                    <a:pt x="535781"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4" name="Google Shape;754;p29"/>
            <p:cNvSpPr/>
            <p:nvPr/>
          </p:nvSpPr>
          <p:spPr>
            <a:xfrm>
              <a:off x="5513736" y="2743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5" name="Google Shape;755;p29"/>
            <p:cNvSpPr/>
            <p:nvPr/>
          </p:nvSpPr>
          <p:spPr>
            <a:xfrm>
              <a:off x="5394673" y="2653855"/>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6" name="Google Shape;756;p29"/>
            <p:cNvSpPr/>
            <p:nvPr/>
          </p:nvSpPr>
          <p:spPr>
            <a:xfrm>
              <a:off x="5424487" y="220741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7" name="Google Shape;757;p29"/>
            <p:cNvSpPr/>
            <p:nvPr/>
          </p:nvSpPr>
          <p:spPr>
            <a:xfrm>
              <a:off x="5067299" y="2207418"/>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8" name="Google Shape;758;p29"/>
            <p:cNvSpPr/>
            <p:nvPr/>
          </p:nvSpPr>
          <p:spPr>
            <a:xfrm>
              <a:off x="5067299" y="2653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9" name="Google Shape;759;p29"/>
            <p:cNvSpPr/>
            <p:nvPr/>
          </p:nvSpPr>
          <p:spPr>
            <a:xfrm>
              <a:off x="5484018" y="2594419"/>
              <a:ext cx="29718" cy="59531"/>
            </a:xfrm>
            <a:custGeom>
              <a:rect b="b" l="l" r="r" t="t"/>
              <a:pathLst>
                <a:path extrusionOk="0" h="59531" w="29718">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29"/>
            <p:cNvSpPr/>
            <p:nvPr/>
          </p:nvSpPr>
          <p:spPr>
            <a:xfrm>
              <a:off x="5484018" y="2237232"/>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1" name="Google Shape;761;p29"/>
            <p:cNvSpPr/>
            <p:nvPr/>
          </p:nvSpPr>
          <p:spPr>
            <a:xfrm>
              <a:off x="5037486" y="2237232"/>
              <a:ext cx="29717" cy="59531"/>
            </a:xfrm>
            <a:custGeom>
              <a:rect b="b" l="l" r="r" t="t"/>
              <a:pathLst>
                <a:path extrusionOk="0" h="59531" w="29717">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2" name="Google Shape;762;p29"/>
            <p:cNvSpPr/>
            <p:nvPr/>
          </p:nvSpPr>
          <p:spPr>
            <a:xfrm>
              <a:off x="5037486" y="2594419"/>
              <a:ext cx="29717" cy="59531"/>
            </a:xfrm>
            <a:custGeom>
              <a:rect b="b" l="l" r="r" t="t"/>
              <a:pathLst>
                <a:path extrusionOk="0" h="59531" w="29717">
                  <a:moveTo>
                    <a:pt x="0" y="0"/>
                  </a:moveTo>
                  <a:lnTo>
                    <a:pt x="29718" y="0"/>
                  </a:lnTo>
                  <a:lnTo>
                    <a:pt x="29718" y="59531"/>
                  </a:lnTo>
                  <a:lnTo>
                    <a:pt x="0" y="59531"/>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3" name="Google Shape;763;p29"/>
            <p:cNvSpPr/>
            <p:nvPr/>
          </p:nvSpPr>
          <p:spPr>
            <a:xfrm>
              <a:off x="5007768" y="24455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4" name="Google Shape;764;p29"/>
            <p:cNvSpPr/>
            <p:nvPr/>
          </p:nvSpPr>
          <p:spPr>
            <a:xfrm>
              <a:off x="5335142" y="244554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5" name="Google Shape;765;p29"/>
            <p:cNvSpPr/>
            <p:nvPr/>
          </p:nvSpPr>
          <p:spPr>
            <a:xfrm>
              <a:off x="5364955" y="250507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6" name="Google Shape;766;p29"/>
            <p:cNvSpPr/>
            <p:nvPr/>
          </p:nvSpPr>
          <p:spPr>
            <a:xfrm>
              <a:off x="5484018" y="2505075"/>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7" name="Google Shape;767;p29"/>
            <p:cNvSpPr/>
            <p:nvPr/>
          </p:nvSpPr>
          <p:spPr>
            <a:xfrm>
              <a:off x="5335142" y="241573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8" name="Google Shape;768;p29"/>
            <p:cNvSpPr/>
            <p:nvPr/>
          </p:nvSpPr>
          <p:spPr>
            <a:xfrm>
              <a:off x="5364955" y="244554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9" name="Google Shape;769;p29"/>
            <p:cNvSpPr/>
            <p:nvPr/>
          </p:nvSpPr>
          <p:spPr>
            <a:xfrm>
              <a:off x="5424487" y="2415730"/>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0" name="Google Shape;770;p29"/>
            <p:cNvSpPr/>
            <p:nvPr/>
          </p:nvSpPr>
          <p:spPr>
            <a:xfrm>
              <a:off x="5424487" y="2534793"/>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1" name="Google Shape;771;p29"/>
            <p:cNvSpPr/>
            <p:nvPr/>
          </p:nvSpPr>
          <p:spPr>
            <a:xfrm>
              <a:off x="5067299" y="2415730"/>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2" name="Google Shape;772;p29"/>
            <p:cNvSpPr/>
            <p:nvPr/>
          </p:nvSpPr>
          <p:spPr>
            <a:xfrm>
              <a:off x="5275611" y="2415730"/>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3" name="Google Shape;773;p29"/>
            <p:cNvSpPr/>
            <p:nvPr/>
          </p:nvSpPr>
          <p:spPr>
            <a:xfrm>
              <a:off x="5126830" y="2386012"/>
              <a:ext cx="148780" cy="29718"/>
            </a:xfrm>
            <a:custGeom>
              <a:rect b="b" l="l" r="r" t="t"/>
              <a:pathLst>
                <a:path extrusionOk="0" h="29718" w="148780">
                  <a:moveTo>
                    <a:pt x="0" y="0"/>
                  </a:moveTo>
                  <a:lnTo>
                    <a:pt x="148780" y="0"/>
                  </a:lnTo>
                  <a:lnTo>
                    <a:pt x="148780"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4" name="Google Shape;774;p29"/>
            <p:cNvSpPr/>
            <p:nvPr/>
          </p:nvSpPr>
          <p:spPr>
            <a:xfrm>
              <a:off x="5543549" y="238601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5" name="Google Shape;775;p29"/>
            <p:cNvSpPr/>
            <p:nvPr/>
          </p:nvSpPr>
          <p:spPr>
            <a:xfrm>
              <a:off x="4977955" y="2386012"/>
              <a:ext cx="29718" cy="119062"/>
            </a:xfrm>
            <a:custGeom>
              <a:rect b="b" l="l" r="r" t="t"/>
              <a:pathLst>
                <a:path extrusionOk="0" h="119062" w="29718">
                  <a:moveTo>
                    <a:pt x="0" y="0"/>
                  </a:moveTo>
                  <a:lnTo>
                    <a:pt x="29718" y="0"/>
                  </a:lnTo>
                  <a:lnTo>
                    <a:pt x="29718" y="119063"/>
                  </a:lnTo>
                  <a:lnTo>
                    <a:pt x="0" y="11906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6" name="Google Shape;776;p29"/>
            <p:cNvSpPr/>
            <p:nvPr/>
          </p:nvSpPr>
          <p:spPr>
            <a:xfrm>
              <a:off x="5364955" y="2445543"/>
              <a:ext cx="178593" cy="89249"/>
            </a:xfrm>
            <a:custGeom>
              <a:rect b="b" l="l" r="r" t="t"/>
              <a:pathLst>
                <a:path extrusionOk="0" h="89249" w="178593">
                  <a:moveTo>
                    <a:pt x="178594" y="0"/>
                  </a:moveTo>
                  <a:lnTo>
                    <a:pt x="178594" y="59531"/>
                  </a:lnTo>
                  <a:lnTo>
                    <a:pt x="119063" y="59531"/>
                  </a:lnTo>
                  <a:lnTo>
                    <a:pt x="119063" y="89249"/>
                  </a:lnTo>
                  <a:lnTo>
                    <a:pt x="59531" y="89249"/>
                  </a:lnTo>
                  <a:lnTo>
                    <a:pt x="59531" y="59531"/>
                  </a:lnTo>
                  <a:lnTo>
                    <a:pt x="0" y="59531"/>
                  </a:lnTo>
                  <a:lnTo>
                    <a:pt x="0" y="29813"/>
                  </a:lnTo>
                  <a:lnTo>
                    <a:pt x="59531" y="29813"/>
                  </a:lnTo>
                  <a:lnTo>
                    <a:pt x="59531" y="0"/>
                  </a:lnTo>
                  <a:lnTo>
                    <a:pt x="178594"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7" name="Google Shape;777;p29"/>
            <p:cNvSpPr/>
            <p:nvPr/>
          </p:nvSpPr>
          <p:spPr>
            <a:xfrm>
              <a:off x="5513736" y="2505075"/>
              <a:ext cx="29718" cy="89344"/>
            </a:xfrm>
            <a:custGeom>
              <a:rect b="b" l="l" r="r" t="t"/>
              <a:pathLst>
                <a:path extrusionOk="0" h="89344" w="29718">
                  <a:moveTo>
                    <a:pt x="0" y="0"/>
                  </a:moveTo>
                  <a:lnTo>
                    <a:pt x="29718" y="0"/>
                  </a:lnTo>
                  <a:lnTo>
                    <a:pt x="29718" y="89344"/>
                  </a:lnTo>
                  <a:lnTo>
                    <a:pt x="0" y="893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8" name="Google Shape;778;p29"/>
            <p:cNvSpPr/>
            <p:nvPr/>
          </p:nvSpPr>
          <p:spPr>
            <a:xfrm>
              <a:off x="5513736" y="2296668"/>
              <a:ext cx="29718" cy="89344"/>
            </a:xfrm>
            <a:custGeom>
              <a:rect b="b" l="l" r="r" t="t"/>
              <a:pathLst>
                <a:path extrusionOk="0" h="89344" w="29718">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9" name="Google Shape;779;p29"/>
            <p:cNvSpPr/>
            <p:nvPr/>
          </p:nvSpPr>
          <p:spPr>
            <a:xfrm>
              <a:off x="5007958" y="2177700"/>
              <a:ext cx="535686" cy="267843"/>
            </a:xfrm>
            <a:custGeom>
              <a:rect b="b" l="l" r="r" t="t"/>
              <a:pathLst>
                <a:path extrusionOk="0" h="267843" w="535686">
                  <a:moveTo>
                    <a:pt x="505778" y="208312"/>
                  </a:moveTo>
                  <a:lnTo>
                    <a:pt x="505778" y="118967"/>
                  </a:lnTo>
                  <a:lnTo>
                    <a:pt x="476060" y="118967"/>
                  </a:lnTo>
                  <a:lnTo>
                    <a:pt x="476060" y="59436"/>
                  </a:lnTo>
                  <a:lnTo>
                    <a:pt x="416528" y="59436"/>
                  </a:lnTo>
                  <a:lnTo>
                    <a:pt x="416528" y="29718"/>
                  </a:lnTo>
                  <a:lnTo>
                    <a:pt x="327279" y="29718"/>
                  </a:lnTo>
                  <a:lnTo>
                    <a:pt x="327279" y="0"/>
                  </a:lnTo>
                  <a:lnTo>
                    <a:pt x="208217" y="0"/>
                  </a:lnTo>
                  <a:lnTo>
                    <a:pt x="208217" y="29718"/>
                  </a:lnTo>
                  <a:lnTo>
                    <a:pt x="118967" y="29718"/>
                  </a:lnTo>
                  <a:lnTo>
                    <a:pt x="118967" y="59436"/>
                  </a:lnTo>
                  <a:lnTo>
                    <a:pt x="59436" y="59436"/>
                  </a:lnTo>
                  <a:lnTo>
                    <a:pt x="59436" y="118967"/>
                  </a:lnTo>
                  <a:lnTo>
                    <a:pt x="29718" y="118967"/>
                  </a:lnTo>
                  <a:lnTo>
                    <a:pt x="29718" y="208312"/>
                  </a:lnTo>
                  <a:lnTo>
                    <a:pt x="0" y="208312"/>
                  </a:lnTo>
                  <a:lnTo>
                    <a:pt x="0" y="267843"/>
                  </a:lnTo>
                  <a:lnTo>
                    <a:pt x="59531" y="267843"/>
                  </a:lnTo>
                  <a:lnTo>
                    <a:pt x="59531" y="238125"/>
                  </a:lnTo>
                  <a:lnTo>
                    <a:pt x="119063" y="238125"/>
                  </a:lnTo>
                  <a:lnTo>
                    <a:pt x="119063" y="208407"/>
                  </a:lnTo>
                  <a:lnTo>
                    <a:pt x="267843" y="208407"/>
                  </a:lnTo>
                  <a:lnTo>
                    <a:pt x="267843" y="238125"/>
                  </a:lnTo>
                  <a:lnTo>
                    <a:pt x="357092" y="238125"/>
                  </a:lnTo>
                  <a:lnTo>
                    <a:pt x="357092" y="267843"/>
                  </a:lnTo>
                  <a:lnTo>
                    <a:pt x="416624" y="267843"/>
                  </a:lnTo>
                  <a:lnTo>
                    <a:pt x="416624" y="238125"/>
                  </a:lnTo>
                  <a:lnTo>
                    <a:pt x="535686" y="238125"/>
                  </a:lnTo>
                  <a:lnTo>
                    <a:pt x="535686" y="208407"/>
                  </a:lnTo>
                  <a:lnTo>
                    <a:pt x="505968" y="208407"/>
                  </a:lnTo>
                  <a:close/>
                  <a:moveTo>
                    <a:pt x="446246" y="208312"/>
                  </a:moveTo>
                  <a:lnTo>
                    <a:pt x="386715" y="208312"/>
                  </a:lnTo>
                  <a:lnTo>
                    <a:pt x="386715" y="89249"/>
                  </a:lnTo>
                  <a:lnTo>
                    <a:pt x="446246" y="89249"/>
                  </a:lnTo>
                  <a:lnTo>
                    <a:pt x="446246" y="20831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0" name="Google Shape;780;p29"/>
            <p:cNvSpPr/>
            <p:nvPr/>
          </p:nvSpPr>
          <p:spPr>
            <a:xfrm>
              <a:off x="5007768" y="2296668"/>
              <a:ext cx="29717" cy="89344"/>
            </a:xfrm>
            <a:custGeom>
              <a:rect b="b" l="l" r="r" t="t"/>
              <a:pathLst>
                <a:path extrusionOk="0" h="89344" w="29717">
                  <a:moveTo>
                    <a:pt x="0" y="0"/>
                  </a:moveTo>
                  <a:lnTo>
                    <a:pt x="29718" y="0"/>
                  </a:lnTo>
                  <a:lnTo>
                    <a:pt x="29718" y="89345"/>
                  </a:lnTo>
                  <a:lnTo>
                    <a:pt x="0" y="8934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1" name="Google Shape;781;p29"/>
            <p:cNvSpPr/>
            <p:nvPr/>
          </p:nvSpPr>
          <p:spPr>
            <a:xfrm>
              <a:off x="5007768" y="2505075"/>
              <a:ext cx="29717" cy="89344"/>
            </a:xfrm>
            <a:custGeom>
              <a:rect b="b" l="l" r="r" t="t"/>
              <a:pathLst>
                <a:path extrusionOk="0" h="89344" w="29717">
                  <a:moveTo>
                    <a:pt x="0" y="0"/>
                  </a:moveTo>
                  <a:lnTo>
                    <a:pt x="29718" y="0"/>
                  </a:lnTo>
                  <a:lnTo>
                    <a:pt x="29718" y="89344"/>
                  </a:lnTo>
                  <a:lnTo>
                    <a:pt x="0" y="8934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2" name="Google Shape;782;p29"/>
            <p:cNvSpPr/>
            <p:nvPr/>
          </p:nvSpPr>
          <p:spPr>
            <a:xfrm>
              <a:off x="5364955" y="25646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29"/>
            <p:cNvSpPr/>
            <p:nvPr/>
          </p:nvSpPr>
          <p:spPr>
            <a:xfrm>
              <a:off x="5394673" y="25944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4" name="Google Shape;784;p29"/>
            <p:cNvSpPr/>
            <p:nvPr/>
          </p:nvSpPr>
          <p:spPr>
            <a:xfrm>
              <a:off x="5335142" y="2594419"/>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5" name="Google Shape;785;p29"/>
            <p:cNvSpPr/>
            <p:nvPr/>
          </p:nvSpPr>
          <p:spPr>
            <a:xfrm>
              <a:off x="5364955" y="2594419"/>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6" name="Google Shape;786;p29"/>
            <p:cNvSpPr/>
            <p:nvPr/>
          </p:nvSpPr>
          <p:spPr>
            <a:xfrm>
              <a:off x="5364955" y="2624137"/>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7" name="Google Shape;787;p29"/>
            <p:cNvSpPr/>
            <p:nvPr/>
          </p:nvSpPr>
          <p:spPr>
            <a:xfrm>
              <a:off x="5275611"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8" name="Google Shape;788;p29"/>
            <p:cNvSpPr/>
            <p:nvPr/>
          </p:nvSpPr>
          <p:spPr>
            <a:xfrm>
              <a:off x="5245893" y="26241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29"/>
            <p:cNvSpPr/>
            <p:nvPr/>
          </p:nvSpPr>
          <p:spPr>
            <a:xfrm>
              <a:off x="5126830"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29"/>
            <p:cNvSpPr/>
            <p:nvPr/>
          </p:nvSpPr>
          <p:spPr>
            <a:xfrm>
              <a:off x="5156548" y="25944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29"/>
            <p:cNvSpPr/>
            <p:nvPr/>
          </p:nvSpPr>
          <p:spPr>
            <a:xfrm>
              <a:off x="5097017" y="2594419"/>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29"/>
            <p:cNvSpPr/>
            <p:nvPr/>
          </p:nvSpPr>
          <p:spPr>
            <a:xfrm>
              <a:off x="5007863" y="2415825"/>
              <a:ext cx="505777" cy="297465"/>
            </a:xfrm>
            <a:custGeom>
              <a:rect b="b" l="l" r="r" t="t"/>
              <a:pathLst>
                <a:path extrusionOk="0" h="297465" w="505777">
                  <a:moveTo>
                    <a:pt x="476155" y="118967"/>
                  </a:moveTo>
                  <a:lnTo>
                    <a:pt x="476155" y="148685"/>
                  </a:lnTo>
                  <a:lnTo>
                    <a:pt x="416624" y="148685"/>
                  </a:lnTo>
                  <a:lnTo>
                    <a:pt x="416624" y="118967"/>
                  </a:lnTo>
                  <a:lnTo>
                    <a:pt x="357092" y="118967"/>
                  </a:lnTo>
                  <a:lnTo>
                    <a:pt x="357092" y="89249"/>
                  </a:lnTo>
                  <a:lnTo>
                    <a:pt x="327374" y="89249"/>
                  </a:lnTo>
                  <a:lnTo>
                    <a:pt x="327374" y="29718"/>
                  </a:lnTo>
                  <a:lnTo>
                    <a:pt x="267843" y="29718"/>
                  </a:lnTo>
                  <a:lnTo>
                    <a:pt x="267843" y="0"/>
                  </a:lnTo>
                  <a:lnTo>
                    <a:pt x="119062" y="0"/>
                  </a:lnTo>
                  <a:lnTo>
                    <a:pt x="119062" y="29718"/>
                  </a:lnTo>
                  <a:lnTo>
                    <a:pt x="59531" y="29718"/>
                  </a:lnTo>
                  <a:lnTo>
                    <a:pt x="59531" y="59436"/>
                  </a:lnTo>
                  <a:lnTo>
                    <a:pt x="0" y="59436"/>
                  </a:lnTo>
                  <a:lnTo>
                    <a:pt x="0" y="89154"/>
                  </a:lnTo>
                  <a:lnTo>
                    <a:pt x="29718" y="89154"/>
                  </a:lnTo>
                  <a:lnTo>
                    <a:pt x="29718" y="178499"/>
                  </a:lnTo>
                  <a:lnTo>
                    <a:pt x="59436" y="178499"/>
                  </a:lnTo>
                  <a:lnTo>
                    <a:pt x="59436" y="238030"/>
                  </a:lnTo>
                  <a:lnTo>
                    <a:pt x="118967" y="238030"/>
                  </a:lnTo>
                  <a:lnTo>
                    <a:pt x="118967" y="208312"/>
                  </a:lnTo>
                  <a:lnTo>
                    <a:pt x="89249" y="208312"/>
                  </a:lnTo>
                  <a:lnTo>
                    <a:pt x="89249" y="178594"/>
                  </a:lnTo>
                  <a:lnTo>
                    <a:pt x="118967" y="178594"/>
                  </a:lnTo>
                  <a:lnTo>
                    <a:pt x="118967" y="148876"/>
                  </a:lnTo>
                  <a:lnTo>
                    <a:pt x="148685" y="148876"/>
                  </a:lnTo>
                  <a:lnTo>
                    <a:pt x="148685" y="178594"/>
                  </a:lnTo>
                  <a:lnTo>
                    <a:pt x="178403" y="178594"/>
                  </a:lnTo>
                  <a:lnTo>
                    <a:pt x="178403" y="208312"/>
                  </a:lnTo>
                  <a:lnTo>
                    <a:pt x="148685" y="208312"/>
                  </a:lnTo>
                  <a:lnTo>
                    <a:pt x="148685" y="238030"/>
                  </a:lnTo>
                  <a:lnTo>
                    <a:pt x="118967" y="238030"/>
                  </a:lnTo>
                  <a:lnTo>
                    <a:pt x="118967" y="267748"/>
                  </a:lnTo>
                  <a:lnTo>
                    <a:pt x="208216" y="267748"/>
                  </a:lnTo>
                  <a:lnTo>
                    <a:pt x="208216" y="297466"/>
                  </a:lnTo>
                  <a:lnTo>
                    <a:pt x="327279" y="297466"/>
                  </a:lnTo>
                  <a:lnTo>
                    <a:pt x="327279" y="267748"/>
                  </a:lnTo>
                  <a:lnTo>
                    <a:pt x="386810" y="267748"/>
                  </a:lnTo>
                  <a:lnTo>
                    <a:pt x="386810" y="238030"/>
                  </a:lnTo>
                  <a:lnTo>
                    <a:pt x="357092" y="238030"/>
                  </a:lnTo>
                  <a:lnTo>
                    <a:pt x="357092" y="208312"/>
                  </a:lnTo>
                  <a:lnTo>
                    <a:pt x="327374" y="208312"/>
                  </a:lnTo>
                  <a:lnTo>
                    <a:pt x="327374" y="178594"/>
                  </a:lnTo>
                  <a:lnTo>
                    <a:pt x="357092" y="178594"/>
                  </a:lnTo>
                  <a:lnTo>
                    <a:pt x="357092" y="148876"/>
                  </a:lnTo>
                  <a:lnTo>
                    <a:pt x="386810" y="148876"/>
                  </a:lnTo>
                  <a:lnTo>
                    <a:pt x="386810" y="178594"/>
                  </a:lnTo>
                  <a:lnTo>
                    <a:pt x="416528" y="178594"/>
                  </a:lnTo>
                  <a:lnTo>
                    <a:pt x="416528" y="208312"/>
                  </a:lnTo>
                  <a:lnTo>
                    <a:pt x="386810" y="208312"/>
                  </a:lnTo>
                  <a:lnTo>
                    <a:pt x="386810" y="238030"/>
                  </a:lnTo>
                  <a:lnTo>
                    <a:pt x="476059" y="238030"/>
                  </a:lnTo>
                  <a:lnTo>
                    <a:pt x="476059" y="178499"/>
                  </a:lnTo>
                  <a:lnTo>
                    <a:pt x="505778" y="178499"/>
                  </a:lnTo>
                  <a:lnTo>
                    <a:pt x="505778" y="118967"/>
                  </a:lnTo>
                  <a:lnTo>
                    <a:pt x="476059" y="118967"/>
                  </a:lnTo>
                  <a:close/>
                  <a:moveTo>
                    <a:pt x="267843" y="238030"/>
                  </a:moveTo>
                  <a:lnTo>
                    <a:pt x="238125" y="238030"/>
                  </a:lnTo>
                  <a:lnTo>
                    <a:pt x="238125" y="208312"/>
                  </a:lnTo>
                  <a:lnTo>
                    <a:pt x="267843" y="208312"/>
                  </a:lnTo>
                  <a:lnTo>
                    <a:pt x="267843" y="238030"/>
                  </a:lnTo>
                  <a:close/>
                  <a:moveTo>
                    <a:pt x="297561" y="178499"/>
                  </a:moveTo>
                  <a:lnTo>
                    <a:pt x="267843" y="178499"/>
                  </a:lnTo>
                  <a:lnTo>
                    <a:pt x="267843" y="148781"/>
                  </a:lnTo>
                  <a:lnTo>
                    <a:pt x="297561" y="148781"/>
                  </a:lnTo>
                  <a:lnTo>
                    <a:pt x="297561" y="17849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29"/>
            <p:cNvSpPr/>
            <p:nvPr/>
          </p:nvSpPr>
          <p:spPr>
            <a:xfrm>
              <a:off x="5126830" y="2594419"/>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29"/>
            <p:cNvSpPr/>
            <p:nvPr/>
          </p:nvSpPr>
          <p:spPr>
            <a:xfrm>
              <a:off x="5126830" y="26241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29"/>
            <p:cNvSpPr/>
            <p:nvPr/>
          </p:nvSpPr>
          <p:spPr>
            <a:xfrm>
              <a:off x="5186362" y="2028825"/>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29"/>
            <p:cNvSpPr/>
            <p:nvPr/>
          </p:nvSpPr>
          <p:spPr>
            <a:xfrm>
              <a:off x="5186362" y="1969293"/>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29"/>
            <p:cNvSpPr/>
            <p:nvPr/>
          </p:nvSpPr>
          <p:spPr>
            <a:xfrm>
              <a:off x="5186362" y="1880044"/>
              <a:ext cx="178593" cy="29717"/>
            </a:xfrm>
            <a:custGeom>
              <a:rect b="b" l="l" r="r" t="t"/>
              <a:pathLst>
                <a:path extrusionOk="0" h="29717"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29"/>
            <p:cNvSpPr/>
            <p:nvPr/>
          </p:nvSpPr>
          <p:spPr>
            <a:xfrm>
              <a:off x="5394673" y="2088356"/>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29"/>
            <p:cNvSpPr/>
            <p:nvPr/>
          </p:nvSpPr>
          <p:spPr>
            <a:xfrm>
              <a:off x="5364955" y="2118169"/>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29"/>
            <p:cNvSpPr/>
            <p:nvPr/>
          </p:nvSpPr>
          <p:spPr>
            <a:xfrm>
              <a:off x="5126830" y="2088356"/>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29"/>
            <p:cNvSpPr/>
            <p:nvPr/>
          </p:nvSpPr>
          <p:spPr>
            <a:xfrm>
              <a:off x="5364955" y="2088356"/>
              <a:ext cx="29718" cy="29717"/>
            </a:xfrm>
            <a:custGeom>
              <a:rect b="b" l="l" r="r" t="t"/>
              <a:pathLst>
                <a:path extrusionOk="0" h="29717" w="29718">
                  <a:moveTo>
                    <a:pt x="0" y="0"/>
                  </a:moveTo>
                  <a:lnTo>
                    <a:pt x="29718" y="0"/>
                  </a:lnTo>
                  <a:lnTo>
                    <a:pt x="29718"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29"/>
            <p:cNvSpPr/>
            <p:nvPr/>
          </p:nvSpPr>
          <p:spPr>
            <a:xfrm>
              <a:off x="5364955" y="205854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29"/>
            <p:cNvSpPr/>
            <p:nvPr/>
          </p:nvSpPr>
          <p:spPr>
            <a:xfrm>
              <a:off x="5156548" y="2088356"/>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29"/>
            <p:cNvSpPr/>
            <p:nvPr/>
          </p:nvSpPr>
          <p:spPr>
            <a:xfrm>
              <a:off x="5156548" y="2058543"/>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29"/>
            <p:cNvSpPr/>
            <p:nvPr/>
          </p:nvSpPr>
          <p:spPr>
            <a:xfrm>
              <a:off x="5156548" y="1999107"/>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29"/>
            <p:cNvSpPr/>
            <p:nvPr/>
          </p:nvSpPr>
          <p:spPr>
            <a:xfrm>
              <a:off x="5364955" y="1999107"/>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7" name="Google Shape;807;p29"/>
            <p:cNvSpPr/>
            <p:nvPr/>
          </p:nvSpPr>
          <p:spPr>
            <a:xfrm>
              <a:off x="5364955" y="190976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8" name="Google Shape;808;p29"/>
            <p:cNvSpPr/>
            <p:nvPr/>
          </p:nvSpPr>
          <p:spPr>
            <a:xfrm>
              <a:off x="5156548" y="1909762"/>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29"/>
            <p:cNvSpPr/>
            <p:nvPr/>
          </p:nvSpPr>
          <p:spPr>
            <a:xfrm>
              <a:off x="5394673" y="193948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0" name="Google Shape;810;p29"/>
            <p:cNvSpPr/>
            <p:nvPr/>
          </p:nvSpPr>
          <p:spPr>
            <a:xfrm>
              <a:off x="5156548" y="1909762"/>
              <a:ext cx="238125" cy="89344"/>
            </a:xfrm>
            <a:custGeom>
              <a:rect b="b" l="l" r="r" t="t"/>
              <a:pathLst>
                <a:path extrusionOk="0" h="89344" w="238125">
                  <a:moveTo>
                    <a:pt x="238125" y="29718"/>
                  </a:moveTo>
                  <a:lnTo>
                    <a:pt x="238125" y="89345"/>
                  </a:lnTo>
                  <a:lnTo>
                    <a:pt x="208407" y="89345"/>
                  </a:lnTo>
                  <a:lnTo>
                    <a:pt x="208407" y="59531"/>
                  </a:lnTo>
                  <a:lnTo>
                    <a:pt x="29813" y="59531"/>
                  </a:lnTo>
                  <a:lnTo>
                    <a:pt x="29813" y="89345"/>
                  </a:lnTo>
                  <a:lnTo>
                    <a:pt x="0" y="89345"/>
                  </a:lnTo>
                  <a:lnTo>
                    <a:pt x="0" y="29718"/>
                  </a:lnTo>
                  <a:lnTo>
                    <a:pt x="29813" y="29718"/>
                  </a:lnTo>
                  <a:lnTo>
                    <a:pt x="29813" y="0"/>
                  </a:lnTo>
                  <a:lnTo>
                    <a:pt x="208407" y="0"/>
                  </a:lnTo>
                  <a:lnTo>
                    <a:pt x="208407" y="29718"/>
                  </a:lnTo>
                  <a:lnTo>
                    <a:pt x="238125"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29"/>
            <p:cNvSpPr/>
            <p:nvPr/>
          </p:nvSpPr>
          <p:spPr>
            <a:xfrm>
              <a:off x="5126830" y="1939480"/>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29"/>
            <p:cNvSpPr/>
            <p:nvPr/>
          </p:nvSpPr>
          <p:spPr>
            <a:xfrm>
              <a:off x="5156548" y="2028825"/>
              <a:ext cx="29717" cy="29717"/>
            </a:xfrm>
            <a:custGeom>
              <a:rect b="b" l="l" r="r" t="t"/>
              <a:pathLst>
                <a:path extrusionOk="0" h="29717"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3" name="Google Shape;813;p29"/>
            <p:cNvSpPr/>
            <p:nvPr/>
          </p:nvSpPr>
          <p:spPr>
            <a:xfrm>
              <a:off x="5126830" y="2028825"/>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4" name="Google Shape;814;p29"/>
            <p:cNvSpPr/>
            <p:nvPr/>
          </p:nvSpPr>
          <p:spPr>
            <a:xfrm>
              <a:off x="5364955" y="2028825"/>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29"/>
            <p:cNvSpPr/>
            <p:nvPr/>
          </p:nvSpPr>
          <p:spPr>
            <a:xfrm>
              <a:off x="5394673" y="2028825"/>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29"/>
            <p:cNvSpPr/>
            <p:nvPr/>
          </p:nvSpPr>
          <p:spPr>
            <a:xfrm>
              <a:off x="5156548" y="1850231"/>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29"/>
            <p:cNvSpPr/>
            <p:nvPr/>
          </p:nvSpPr>
          <p:spPr>
            <a:xfrm>
              <a:off x="5394673" y="18502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29"/>
            <p:cNvSpPr/>
            <p:nvPr/>
          </p:nvSpPr>
          <p:spPr>
            <a:xfrm>
              <a:off x="5126830" y="1790700"/>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29"/>
            <p:cNvSpPr/>
            <p:nvPr/>
          </p:nvSpPr>
          <p:spPr>
            <a:xfrm>
              <a:off x="5424487" y="1760982"/>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29"/>
            <p:cNvSpPr/>
            <p:nvPr/>
          </p:nvSpPr>
          <p:spPr>
            <a:xfrm>
              <a:off x="5156548" y="1701355"/>
              <a:ext cx="29717" cy="89344"/>
            </a:xfrm>
            <a:custGeom>
              <a:rect b="b" l="l" r="r" t="t"/>
              <a:pathLst>
                <a:path extrusionOk="0" h="89344" w="29717">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29"/>
            <p:cNvSpPr/>
            <p:nvPr/>
          </p:nvSpPr>
          <p:spPr>
            <a:xfrm>
              <a:off x="5394673" y="1641919"/>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29"/>
            <p:cNvSpPr/>
            <p:nvPr/>
          </p:nvSpPr>
          <p:spPr>
            <a:xfrm>
              <a:off x="5186362" y="167163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3" name="Google Shape;823;p29"/>
            <p:cNvSpPr/>
            <p:nvPr/>
          </p:nvSpPr>
          <p:spPr>
            <a:xfrm>
              <a:off x="5216080" y="1641919"/>
              <a:ext cx="29717" cy="29717"/>
            </a:xfrm>
            <a:custGeom>
              <a:rect b="b" l="l" r="r" t="t"/>
              <a:pathLst>
                <a:path extrusionOk="0" h="29717"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29"/>
            <p:cNvSpPr/>
            <p:nvPr/>
          </p:nvSpPr>
          <p:spPr>
            <a:xfrm>
              <a:off x="5216080" y="1701355"/>
              <a:ext cx="29717" cy="89344"/>
            </a:xfrm>
            <a:custGeom>
              <a:rect b="b" l="l" r="r" t="t"/>
              <a:pathLst>
                <a:path extrusionOk="0" h="89344" w="29717">
                  <a:moveTo>
                    <a:pt x="0" y="0"/>
                  </a:moveTo>
                  <a:lnTo>
                    <a:pt x="29718" y="0"/>
                  </a:lnTo>
                  <a:lnTo>
                    <a:pt x="29718" y="89345"/>
                  </a:lnTo>
                  <a:lnTo>
                    <a:pt x="0" y="8934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29"/>
            <p:cNvSpPr/>
            <p:nvPr/>
          </p:nvSpPr>
          <p:spPr>
            <a:xfrm>
              <a:off x="5245893" y="1790700"/>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29"/>
            <p:cNvSpPr/>
            <p:nvPr/>
          </p:nvSpPr>
          <p:spPr>
            <a:xfrm>
              <a:off x="5305424" y="1850231"/>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29"/>
            <p:cNvSpPr/>
            <p:nvPr/>
          </p:nvSpPr>
          <p:spPr>
            <a:xfrm>
              <a:off x="5156548" y="1701355"/>
              <a:ext cx="148875" cy="178689"/>
            </a:xfrm>
            <a:custGeom>
              <a:rect b="b" l="l" r="r" t="t"/>
              <a:pathLst>
                <a:path extrusionOk="0" h="178689" w="148875">
                  <a:moveTo>
                    <a:pt x="148876" y="148876"/>
                  </a:moveTo>
                  <a:lnTo>
                    <a:pt x="148876" y="178689"/>
                  </a:lnTo>
                  <a:lnTo>
                    <a:pt x="29813" y="178689"/>
                  </a:lnTo>
                  <a:lnTo>
                    <a:pt x="29813" y="148876"/>
                  </a:lnTo>
                  <a:lnTo>
                    <a:pt x="0" y="148876"/>
                  </a:lnTo>
                  <a:lnTo>
                    <a:pt x="0" y="89345"/>
                  </a:lnTo>
                  <a:lnTo>
                    <a:pt x="29813" y="89345"/>
                  </a:lnTo>
                  <a:lnTo>
                    <a:pt x="29813" y="0"/>
                  </a:lnTo>
                  <a:lnTo>
                    <a:pt x="59531" y="0"/>
                  </a:lnTo>
                  <a:lnTo>
                    <a:pt x="59531" y="89345"/>
                  </a:lnTo>
                  <a:lnTo>
                    <a:pt x="89345" y="89345"/>
                  </a:lnTo>
                  <a:lnTo>
                    <a:pt x="89345" y="119063"/>
                  </a:lnTo>
                  <a:lnTo>
                    <a:pt x="119063" y="119063"/>
                  </a:lnTo>
                  <a:lnTo>
                    <a:pt x="119063" y="148876"/>
                  </a:lnTo>
                  <a:lnTo>
                    <a:pt x="148876" y="14887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8" name="Google Shape;828;p29"/>
            <p:cNvSpPr/>
            <p:nvPr/>
          </p:nvSpPr>
          <p:spPr>
            <a:xfrm>
              <a:off x="5275611" y="1820418"/>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9" name="Google Shape;829;p29"/>
            <p:cNvSpPr/>
            <p:nvPr/>
          </p:nvSpPr>
          <p:spPr>
            <a:xfrm>
              <a:off x="5364955" y="161210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29"/>
            <p:cNvSpPr/>
            <p:nvPr/>
          </p:nvSpPr>
          <p:spPr>
            <a:xfrm>
              <a:off x="5245893" y="16121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29"/>
            <p:cNvSpPr/>
            <p:nvPr/>
          </p:nvSpPr>
          <p:spPr>
            <a:xfrm>
              <a:off x="5305424" y="173116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29"/>
            <p:cNvSpPr/>
            <p:nvPr/>
          </p:nvSpPr>
          <p:spPr>
            <a:xfrm>
              <a:off x="5275611" y="1760982"/>
              <a:ext cx="29717" cy="29718"/>
            </a:xfrm>
            <a:custGeom>
              <a:rect b="b" l="l" r="r" t="t"/>
              <a:pathLst>
                <a:path extrusionOk="0" h="29718" w="29717">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29"/>
            <p:cNvSpPr/>
            <p:nvPr/>
          </p:nvSpPr>
          <p:spPr>
            <a:xfrm>
              <a:off x="5335142" y="1701355"/>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29"/>
            <p:cNvSpPr/>
            <p:nvPr/>
          </p:nvSpPr>
          <p:spPr>
            <a:xfrm>
              <a:off x="5275611" y="1701355"/>
              <a:ext cx="148875" cy="208407"/>
            </a:xfrm>
            <a:custGeom>
              <a:rect b="b" l="l" r="r" t="t"/>
              <a:pathLst>
                <a:path extrusionOk="0" h="208407" w="148875">
                  <a:moveTo>
                    <a:pt x="148876" y="59626"/>
                  </a:moveTo>
                  <a:lnTo>
                    <a:pt x="148876" y="148876"/>
                  </a:lnTo>
                  <a:lnTo>
                    <a:pt x="119063" y="148876"/>
                  </a:lnTo>
                  <a:lnTo>
                    <a:pt x="119063" y="208407"/>
                  </a:lnTo>
                  <a:lnTo>
                    <a:pt x="89345" y="208407"/>
                  </a:lnTo>
                  <a:lnTo>
                    <a:pt x="89345" y="178689"/>
                  </a:lnTo>
                  <a:lnTo>
                    <a:pt x="59531" y="178689"/>
                  </a:lnTo>
                  <a:lnTo>
                    <a:pt x="59531" y="148876"/>
                  </a:lnTo>
                  <a:lnTo>
                    <a:pt x="29813" y="148876"/>
                  </a:lnTo>
                  <a:lnTo>
                    <a:pt x="29813" y="119063"/>
                  </a:lnTo>
                  <a:lnTo>
                    <a:pt x="0" y="119063"/>
                  </a:lnTo>
                  <a:lnTo>
                    <a:pt x="0" y="89345"/>
                  </a:lnTo>
                  <a:lnTo>
                    <a:pt x="29813" y="89345"/>
                  </a:lnTo>
                  <a:lnTo>
                    <a:pt x="29813" y="59626"/>
                  </a:lnTo>
                  <a:lnTo>
                    <a:pt x="59531" y="59626"/>
                  </a:lnTo>
                  <a:lnTo>
                    <a:pt x="59531" y="29813"/>
                  </a:lnTo>
                  <a:lnTo>
                    <a:pt x="89345" y="29813"/>
                  </a:lnTo>
                  <a:lnTo>
                    <a:pt x="89345" y="0"/>
                  </a:lnTo>
                  <a:lnTo>
                    <a:pt x="119063" y="0"/>
                  </a:lnTo>
                  <a:lnTo>
                    <a:pt x="119063" y="59626"/>
                  </a:lnTo>
                  <a:lnTo>
                    <a:pt x="148876" y="5962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29"/>
            <p:cNvSpPr/>
            <p:nvPr/>
          </p:nvSpPr>
          <p:spPr>
            <a:xfrm>
              <a:off x="5364955" y="1671637"/>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29"/>
            <p:cNvSpPr/>
            <p:nvPr/>
          </p:nvSpPr>
          <p:spPr>
            <a:xfrm>
              <a:off x="5216079" y="1612106"/>
              <a:ext cx="178593" cy="178593"/>
            </a:xfrm>
            <a:custGeom>
              <a:rect b="b" l="l" r="r" t="t"/>
              <a:pathLst>
                <a:path extrusionOk="0" h="178593" w="178593">
                  <a:moveTo>
                    <a:pt x="178594" y="29813"/>
                  </a:moveTo>
                  <a:lnTo>
                    <a:pt x="178594" y="59531"/>
                  </a:lnTo>
                  <a:lnTo>
                    <a:pt x="148876" y="59531"/>
                  </a:lnTo>
                  <a:lnTo>
                    <a:pt x="148876" y="89249"/>
                  </a:lnTo>
                  <a:lnTo>
                    <a:pt x="119063" y="89249"/>
                  </a:lnTo>
                  <a:lnTo>
                    <a:pt x="119063" y="119063"/>
                  </a:lnTo>
                  <a:lnTo>
                    <a:pt x="89345" y="119063"/>
                  </a:lnTo>
                  <a:lnTo>
                    <a:pt x="89345" y="148876"/>
                  </a:lnTo>
                  <a:lnTo>
                    <a:pt x="59531" y="148876"/>
                  </a:lnTo>
                  <a:lnTo>
                    <a:pt x="59531" y="178594"/>
                  </a:lnTo>
                  <a:lnTo>
                    <a:pt x="29813" y="178594"/>
                  </a:lnTo>
                  <a:lnTo>
                    <a:pt x="29813" y="89249"/>
                  </a:lnTo>
                  <a:lnTo>
                    <a:pt x="0" y="89249"/>
                  </a:lnTo>
                  <a:lnTo>
                    <a:pt x="0" y="59531"/>
                  </a:lnTo>
                  <a:lnTo>
                    <a:pt x="29813" y="59531"/>
                  </a:lnTo>
                  <a:lnTo>
                    <a:pt x="29813" y="29813"/>
                  </a:lnTo>
                  <a:lnTo>
                    <a:pt x="59531" y="29813"/>
                  </a:lnTo>
                  <a:lnTo>
                    <a:pt x="59531" y="0"/>
                  </a:lnTo>
                  <a:lnTo>
                    <a:pt x="148876" y="0"/>
                  </a:lnTo>
                  <a:lnTo>
                    <a:pt x="148876" y="29813"/>
                  </a:lnTo>
                  <a:lnTo>
                    <a:pt x="178594" y="2981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7" name="Google Shape;837;p29"/>
            <p:cNvSpPr/>
            <p:nvPr/>
          </p:nvSpPr>
          <p:spPr>
            <a:xfrm>
              <a:off x="5275611" y="1582293"/>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8" name="Google Shape;838;p29"/>
            <p:cNvSpPr/>
            <p:nvPr/>
          </p:nvSpPr>
          <p:spPr>
            <a:xfrm>
              <a:off x="4769643" y="259441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29"/>
            <p:cNvSpPr/>
            <p:nvPr/>
          </p:nvSpPr>
          <p:spPr>
            <a:xfrm>
              <a:off x="4739830" y="2653855"/>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29"/>
            <p:cNvSpPr/>
            <p:nvPr/>
          </p:nvSpPr>
          <p:spPr>
            <a:xfrm>
              <a:off x="4977955" y="2802731"/>
              <a:ext cx="595312" cy="119062"/>
            </a:xfrm>
            <a:custGeom>
              <a:rect b="b" l="l" r="r" t="t"/>
              <a:pathLst>
                <a:path extrusionOk="0" h="119062" w="595312">
                  <a:moveTo>
                    <a:pt x="595313" y="0"/>
                  </a:moveTo>
                  <a:lnTo>
                    <a:pt x="595313" y="59531"/>
                  </a:lnTo>
                  <a:lnTo>
                    <a:pt x="565595" y="59531"/>
                  </a:lnTo>
                  <a:lnTo>
                    <a:pt x="565595" y="89249"/>
                  </a:lnTo>
                  <a:lnTo>
                    <a:pt x="446532" y="89249"/>
                  </a:lnTo>
                  <a:lnTo>
                    <a:pt x="446532" y="119063"/>
                  </a:lnTo>
                  <a:lnTo>
                    <a:pt x="148876" y="119063"/>
                  </a:lnTo>
                  <a:lnTo>
                    <a:pt x="148876" y="89249"/>
                  </a:lnTo>
                  <a:lnTo>
                    <a:pt x="29813" y="89249"/>
                  </a:lnTo>
                  <a:lnTo>
                    <a:pt x="29813" y="59531"/>
                  </a:lnTo>
                  <a:lnTo>
                    <a:pt x="0" y="59531"/>
                  </a:lnTo>
                  <a:lnTo>
                    <a:pt x="0" y="0"/>
                  </a:lnTo>
                  <a:lnTo>
                    <a:pt x="29813" y="0"/>
                  </a:lnTo>
                  <a:lnTo>
                    <a:pt x="29813" y="29813"/>
                  </a:lnTo>
                  <a:lnTo>
                    <a:pt x="59531" y="29813"/>
                  </a:lnTo>
                  <a:lnTo>
                    <a:pt x="59531" y="59531"/>
                  </a:lnTo>
                  <a:lnTo>
                    <a:pt x="178594" y="59531"/>
                  </a:lnTo>
                  <a:lnTo>
                    <a:pt x="178594" y="89249"/>
                  </a:lnTo>
                  <a:lnTo>
                    <a:pt x="416719" y="89249"/>
                  </a:lnTo>
                  <a:lnTo>
                    <a:pt x="416719" y="59531"/>
                  </a:lnTo>
                  <a:lnTo>
                    <a:pt x="535781" y="59531"/>
                  </a:lnTo>
                  <a:lnTo>
                    <a:pt x="535781" y="29813"/>
                  </a:lnTo>
                  <a:lnTo>
                    <a:pt x="565595" y="29813"/>
                  </a:lnTo>
                  <a:lnTo>
                    <a:pt x="565595" y="0"/>
                  </a:lnTo>
                  <a:lnTo>
                    <a:pt x="595313" y="0"/>
                  </a:lnTo>
                  <a:close/>
                </a:path>
              </a:pathLst>
            </a:custGeom>
            <a:solidFill>
              <a:srgbClr val="FFD7F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29"/>
            <p:cNvSpPr/>
            <p:nvPr/>
          </p:nvSpPr>
          <p:spPr>
            <a:xfrm>
              <a:off x="4769643" y="2862262"/>
              <a:ext cx="238125" cy="29718"/>
            </a:xfrm>
            <a:custGeom>
              <a:rect b="b" l="l" r="r" t="t"/>
              <a:pathLst>
                <a:path extrusionOk="0" h="29718" w="238125">
                  <a:moveTo>
                    <a:pt x="0" y="0"/>
                  </a:moveTo>
                  <a:lnTo>
                    <a:pt x="238125" y="0"/>
                  </a:lnTo>
                  <a:lnTo>
                    <a:pt x="23812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29"/>
            <p:cNvSpPr/>
            <p:nvPr/>
          </p:nvSpPr>
          <p:spPr>
            <a:xfrm>
              <a:off x="4799361" y="256460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29"/>
            <p:cNvSpPr/>
            <p:nvPr/>
          </p:nvSpPr>
          <p:spPr>
            <a:xfrm>
              <a:off x="4829174" y="2534793"/>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4" name="Google Shape;844;p29"/>
            <p:cNvSpPr/>
            <p:nvPr/>
          </p:nvSpPr>
          <p:spPr>
            <a:xfrm>
              <a:off x="4858892" y="2594419"/>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29"/>
            <p:cNvSpPr/>
            <p:nvPr/>
          </p:nvSpPr>
          <p:spPr>
            <a:xfrm>
              <a:off x="4799361" y="2802731"/>
              <a:ext cx="148780" cy="29718"/>
            </a:xfrm>
            <a:custGeom>
              <a:rect b="b" l="l" r="r" t="t"/>
              <a:pathLst>
                <a:path extrusionOk="0" h="29718" w="148780">
                  <a:moveTo>
                    <a:pt x="0" y="0"/>
                  </a:moveTo>
                  <a:lnTo>
                    <a:pt x="148781" y="0"/>
                  </a:lnTo>
                  <a:lnTo>
                    <a:pt x="14878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29"/>
            <p:cNvSpPr/>
            <p:nvPr/>
          </p:nvSpPr>
          <p:spPr>
            <a:xfrm>
              <a:off x="4829174" y="262413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29"/>
            <p:cNvSpPr/>
            <p:nvPr/>
          </p:nvSpPr>
          <p:spPr>
            <a:xfrm>
              <a:off x="4769643" y="2534793"/>
              <a:ext cx="178593" cy="327469"/>
            </a:xfrm>
            <a:custGeom>
              <a:rect b="b" l="l" r="r" t="t"/>
              <a:pathLst>
                <a:path extrusionOk="0" h="327469" w="178593">
                  <a:moveTo>
                    <a:pt x="29718" y="297752"/>
                  </a:moveTo>
                  <a:lnTo>
                    <a:pt x="178594" y="297752"/>
                  </a:lnTo>
                  <a:lnTo>
                    <a:pt x="178594" y="327469"/>
                  </a:lnTo>
                  <a:lnTo>
                    <a:pt x="0" y="327469"/>
                  </a:lnTo>
                  <a:lnTo>
                    <a:pt x="0" y="119063"/>
                  </a:lnTo>
                  <a:lnTo>
                    <a:pt x="29718" y="119063"/>
                  </a:lnTo>
                  <a:lnTo>
                    <a:pt x="29718" y="59626"/>
                  </a:lnTo>
                  <a:lnTo>
                    <a:pt x="59531" y="59626"/>
                  </a:lnTo>
                  <a:lnTo>
                    <a:pt x="59531" y="29813"/>
                  </a:lnTo>
                  <a:lnTo>
                    <a:pt x="148781" y="29813"/>
                  </a:lnTo>
                  <a:lnTo>
                    <a:pt x="148781" y="0"/>
                  </a:lnTo>
                  <a:lnTo>
                    <a:pt x="178594" y="0"/>
                  </a:lnTo>
                  <a:lnTo>
                    <a:pt x="178594" y="59626"/>
                  </a:lnTo>
                  <a:lnTo>
                    <a:pt x="89249" y="59626"/>
                  </a:lnTo>
                  <a:lnTo>
                    <a:pt x="89249" y="89344"/>
                  </a:lnTo>
                  <a:lnTo>
                    <a:pt x="59531" y="89344"/>
                  </a:lnTo>
                  <a:lnTo>
                    <a:pt x="59531" y="148876"/>
                  </a:lnTo>
                  <a:lnTo>
                    <a:pt x="29718" y="148876"/>
                  </a:lnTo>
                  <a:lnTo>
                    <a:pt x="29718" y="29775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8" name="Google Shape;848;p29"/>
            <p:cNvSpPr/>
            <p:nvPr/>
          </p:nvSpPr>
          <p:spPr>
            <a:xfrm>
              <a:off x="4799361" y="2683668"/>
              <a:ext cx="29717" cy="119062"/>
            </a:xfrm>
            <a:custGeom>
              <a:rect b="b" l="l" r="r" t="t"/>
              <a:pathLst>
                <a:path extrusionOk="0" h="119062" w="29717">
                  <a:moveTo>
                    <a:pt x="0" y="0"/>
                  </a:moveTo>
                  <a:lnTo>
                    <a:pt x="29718" y="0"/>
                  </a:lnTo>
                  <a:lnTo>
                    <a:pt x="29718" y="119063"/>
                  </a:lnTo>
                  <a:lnTo>
                    <a:pt x="0" y="11906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29"/>
            <p:cNvSpPr/>
            <p:nvPr/>
          </p:nvSpPr>
          <p:spPr>
            <a:xfrm>
              <a:off x="5007768" y="2713482"/>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29"/>
            <p:cNvSpPr/>
            <p:nvPr/>
          </p:nvSpPr>
          <p:spPr>
            <a:xfrm>
              <a:off x="4977955" y="2683668"/>
              <a:ext cx="29718" cy="89344"/>
            </a:xfrm>
            <a:custGeom>
              <a:rect b="b" l="l" r="r" t="t"/>
              <a:pathLst>
                <a:path extrusionOk="0" h="89344" w="29718">
                  <a:moveTo>
                    <a:pt x="0" y="0"/>
                  </a:moveTo>
                  <a:lnTo>
                    <a:pt x="29718" y="0"/>
                  </a:lnTo>
                  <a:lnTo>
                    <a:pt x="29718" y="89345"/>
                  </a:lnTo>
                  <a:lnTo>
                    <a:pt x="0" y="8934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29"/>
            <p:cNvSpPr/>
            <p:nvPr/>
          </p:nvSpPr>
          <p:spPr>
            <a:xfrm>
              <a:off x="4829174" y="2624137"/>
              <a:ext cx="148780" cy="178593"/>
            </a:xfrm>
            <a:custGeom>
              <a:rect b="b" l="l" r="r" t="t"/>
              <a:pathLst>
                <a:path extrusionOk="0" h="178593" w="148780">
                  <a:moveTo>
                    <a:pt x="148781" y="59531"/>
                  </a:moveTo>
                  <a:lnTo>
                    <a:pt x="148781" y="178594"/>
                  </a:lnTo>
                  <a:lnTo>
                    <a:pt x="0" y="178594"/>
                  </a:lnTo>
                  <a:lnTo>
                    <a:pt x="0" y="59531"/>
                  </a:lnTo>
                  <a:lnTo>
                    <a:pt x="29718" y="59531"/>
                  </a:lnTo>
                  <a:lnTo>
                    <a:pt x="29718" y="0"/>
                  </a:lnTo>
                  <a:lnTo>
                    <a:pt x="119063" y="0"/>
                  </a:lnTo>
                  <a:lnTo>
                    <a:pt x="119063" y="59531"/>
                  </a:lnTo>
                  <a:lnTo>
                    <a:pt x="148781"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29"/>
            <p:cNvSpPr/>
            <p:nvPr/>
          </p:nvSpPr>
          <p:spPr>
            <a:xfrm>
              <a:off x="4948237" y="2624137"/>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3" name="Google Shape;853;p29"/>
            <p:cNvSpPr/>
            <p:nvPr/>
          </p:nvSpPr>
          <p:spPr>
            <a:xfrm>
              <a:off x="5037486" y="2683668"/>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4" name="Google Shape;854;p29"/>
            <p:cNvSpPr/>
            <p:nvPr/>
          </p:nvSpPr>
          <p:spPr>
            <a:xfrm>
              <a:off x="5097017" y="2683668"/>
              <a:ext cx="267938" cy="89249"/>
            </a:xfrm>
            <a:custGeom>
              <a:rect b="b" l="l" r="r" t="t"/>
              <a:pathLst>
                <a:path extrusionOk="0" h="89249" w="267938">
                  <a:moveTo>
                    <a:pt x="267938" y="29813"/>
                  </a:moveTo>
                  <a:lnTo>
                    <a:pt x="267938" y="89249"/>
                  </a:lnTo>
                  <a:lnTo>
                    <a:pt x="89345" y="89249"/>
                  </a:lnTo>
                  <a:lnTo>
                    <a:pt x="89345" y="59531"/>
                  </a:lnTo>
                  <a:lnTo>
                    <a:pt x="0" y="59531"/>
                  </a:lnTo>
                  <a:lnTo>
                    <a:pt x="0" y="0"/>
                  </a:lnTo>
                  <a:lnTo>
                    <a:pt x="29813" y="0"/>
                  </a:lnTo>
                  <a:lnTo>
                    <a:pt x="29813" y="29813"/>
                  </a:lnTo>
                  <a:lnTo>
                    <a:pt x="119063" y="29813"/>
                  </a:lnTo>
                  <a:lnTo>
                    <a:pt x="119063" y="59531"/>
                  </a:lnTo>
                  <a:lnTo>
                    <a:pt x="238125" y="59531"/>
                  </a:lnTo>
                  <a:lnTo>
                    <a:pt x="238125" y="29813"/>
                  </a:lnTo>
                  <a:lnTo>
                    <a:pt x="267938" y="2981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29"/>
            <p:cNvSpPr/>
            <p:nvPr/>
          </p:nvSpPr>
          <p:spPr>
            <a:xfrm>
              <a:off x="5364955" y="2713482"/>
              <a:ext cx="89249" cy="29718"/>
            </a:xfrm>
            <a:custGeom>
              <a:rect b="b" l="l" r="r" t="t"/>
              <a:pathLst>
                <a:path extrusionOk="0" h="29718" w="89249">
                  <a:moveTo>
                    <a:pt x="0" y="0"/>
                  </a:moveTo>
                  <a:lnTo>
                    <a:pt x="89249" y="0"/>
                  </a:lnTo>
                  <a:lnTo>
                    <a:pt x="89249"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29"/>
            <p:cNvSpPr/>
            <p:nvPr/>
          </p:nvSpPr>
          <p:spPr>
            <a:xfrm>
              <a:off x="5007768" y="2624137"/>
              <a:ext cx="59531" cy="59531"/>
            </a:xfrm>
            <a:custGeom>
              <a:rect b="b" l="l" r="r" t="t"/>
              <a:pathLst>
                <a:path extrusionOk="0" h="59531" w="59531">
                  <a:moveTo>
                    <a:pt x="59531" y="29718"/>
                  </a:moveTo>
                  <a:lnTo>
                    <a:pt x="59531" y="59531"/>
                  </a:lnTo>
                  <a:lnTo>
                    <a:pt x="0" y="59531"/>
                  </a:lnTo>
                  <a:lnTo>
                    <a:pt x="0" y="0"/>
                  </a:lnTo>
                  <a:lnTo>
                    <a:pt x="29718" y="0"/>
                  </a:lnTo>
                  <a:lnTo>
                    <a:pt x="29718" y="29718"/>
                  </a:lnTo>
                  <a:lnTo>
                    <a:pt x="59531"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7" name="Google Shape;857;p29"/>
            <p:cNvSpPr/>
            <p:nvPr/>
          </p:nvSpPr>
          <p:spPr>
            <a:xfrm>
              <a:off x="4977955" y="2594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8" name="Google Shape;858;p29"/>
            <p:cNvSpPr/>
            <p:nvPr/>
          </p:nvSpPr>
          <p:spPr>
            <a:xfrm>
              <a:off x="4977955" y="2534793"/>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29"/>
            <p:cNvSpPr/>
            <p:nvPr/>
          </p:nvSpPr>
          <p:spPr>
            <a:xfrm>
              <a:off x="4977955" y="2505075"/>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29"/>
            <p:cNvSpPr/>
            <p:nvPr/>
          </p:nvSpPr>
          <p:spPr>
            <a:xfrm>
              <a:off x="4948237" y="2118169"/>
              <a:ext cx="654843" cy="565499"/>
            </a:xfrm>
            <a:custGeom>
              <a:rect b="b" l="l" r="r" t="t"/>
              <a:pathLst>
                <a:path extrusionOk="0" h="565499" w="654843">
                  <a:moveTo>
                    <a:pt x="654844" y="238125"/>
                  </a:moveTo>
                  <a:lnTo>
                    <a:pt x="654844" y="416624"/>
                  </a:lnTo>
                  <a:lnTo>
                    <a:pt x="625031" y="416624"/>
                  </a:lnTo>
                  <a:lnTo>
                    <a:pt x="625031" y="505968"/>
                  </a:lnTo>
                  <a:lnTo>
                    <a:pt x="595313" y="505968"/>
                  </a:lnTo>
                  <a:lnTo>
                    <a:pt x="595313" y="565499"/>
                  </a:lnTo>
                  <a:lnTo>
                    <a:pt x="565499" y="565499"/>
                  </a:lnTo>
                  <a:lnTo>
                    <a:pt x="565499" y="476250"/>
                  </a:lnTo>
                  <a:lnTo>
                    <a:pt x="595313" y="476250"/>
                  </a:lnTo>
                  <a:lnTo>
                    <a:pt x="595313" y="386906"/>
                  </a:lnTo>
                  <a:lnTo>
                    <a:pt x="625031" y="386906"/>
                  </a:lnTo>
                  <a:lnTo>
                    <a:pt x="625031" y="267843"/>
                  </a:lnTo>
                  <a:lnTo>
                    <a:pt x="595313" y="267843"/>
                  </a:lnTo>
                  <a:lnTo>
                    <a:pt x="595313" y="178499"/>
                  </a:lnTo>
                  <a:lnTo>
                    <a:pt x="565499" y="178499"/>
                  </a:lnTo>
                  <a:lnTo>
                    <a:pt x="565499" y="119062"/>
                  </a:lnTo>
                  <a:lnTo>
                    <a:pt x="535781" y="119062"/>
                  </a:lnTo>
                  <a:lnTo>
                    <a:pt x="535781" y="89249"/>
                  </a:lnTo>
                  <a:lnTo>
                    <a:pt x="476250" y="89249"/>
                  </a:lnTo>
                  <a:lnTo>
                    <a:pt x="476250" y="59436"/>
                  </a:lnTo>
                  <a:lnTo>
                    <a:pt x="386906" y="59436"/>
                  </a:lnTo>
                  <a:lnTo>
                    <a:pt x="386906" y="29718"/>
                  </a:lnTo>
                  <a:lnTo>
                    <a:pt x="267843" y="29718"/>
                  </a:lnTo>
                  <a:lnTo>
                    <a:pt x="267843" y="59436"/>
                  </a:lnTo>
                  <a:lnTo>
                    <a:pt x="178594" y="59436"/>
                  </a:lnTo>
                  <a:lnTo>
                    <a:pt x="178594" y="89249"/>
                  </a:lnTo>
                  <a:lnTo>
                    <a:pt x="119063" y="89249"/>
                  </a:lnTo>
                  <a:lnTo>
                    <a:pt x="119063" y="119062"/>
                  </a:lnTo>
                  <a:lnTo>
                    <a:pt x="89249" y="119062"/>
                  </a:lnTo>
                  <a:lnTo>
                    <a:pt x="89249" y="178499"/>
                  </a:lnTo>
                  <a:lnTo>
                    <a:pt x="59531" y="178499"/>
                  </a:lnTo>
                  <a:lnTo>
                    <a:pt x="59531" y="267843"/>
                  </a:lnTo>
                  <a:lnTo>
                    <a:pt x="29718" y="267843"/>
                  </a:lnTo>
                  <a:lnTo>
                    <a:pt x="29718" y="416624"/>
                  </a:lnTo>
                  <a:lnTo>
                    <a:pt x="0" y="416624"/>
                  </a:lnTo>
                  <a:lnTo>
                    <a:pt x="0" y="238125"/>
                  </a:lnTo>
                  <a:lnTo>
                    <a:pt x="29718" y="238125"/>
                  </a:lnTo>
                  <a:lnTo>
                    <a:pt x="29718" y="148780"/>
                  </a:lnTo>
                  <a:lnTo>
                    <a:pt x="59531" y="148780"/>
                  </a:lnTo>
                  <a:lnTo>
                    <a:pt x="59531" y="89249"/>
                  </a:lnTo>
                  <a:lnTo>
                    <a:pt x="89249" y="89249"/>
                  </a:lnTo>
                  <a:lnTo>
                    <a:pt x="89249" y="59436"/>
                  </a:lnTo>
                  <a:lnTo>
                    <a:pt x="148780" y="59436"/>
                  </a:lnTo>
                  <a:lnTo>
                    <a:pt x="148780" y="29718"/>
                  </a:lnTo>
                  <a:lnTo>
                    <a:pt x="238125" y="29718"/>
                  </a:lnTo>
                  <a:lnTo>
                    <a:pt x="238125" y="0"/>
                  </a:lnTo>
                  <a:lnTo>
                    <a:pt x="416719" y="0"/>
                  </a:lnTo>
                  <a:lnTo>
                    <a:pt x="416719" y="29718"/>
                  </a:lnTo>
                  <a:lnTo>
                    <a:pt x="505968" y="29718"/>
                  </a:lnTo>
                  <a:lnTo>
                    <a:pt x="505968" y="59436"/>
                  </a:lnTo>
                  <a:lnTo>
                    <a:pt x="565499" y="59436"/>
                  </a:lnTo>
                  <a:lnTo>
                    <a:pt x="565499" y="89249"/>
                  </a:lnTo>
                  <a:lnTo>
                    <a:pt x="595313" y="89249"/>
                  </a:lnTo>
                  <a:lnTo>
                    <a:pt x="595313" y="148780"/>
                  </a:lnTo>
                  <a:lnTo>
                    <a:pt x="625031" y="148780"/>
                  </a:lnTo>
                  <a:lnTo>
                    <a:pt x="625031" y="238125"/>
                  </a:lnTo>
                  <a:lnTo>
                    <a:pt x="654844" y="23812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29"/>
            <p:cNvSpPr/>
            <p:nvPr/>
          </p:nvSpPr>
          <p:spPr>
            <a:xfrm>
              <a:off x="5394673" y="2683668"/>
              <a:ext cx="119062" cy="29718"/>
            </a:xfrm>
            <a:custGeom>
              <a:rect b="b" l="l" r="r" t="t"/>
              <a:pathLst>
                <a:path extrusionOk="0" h="29718" w="119062">
                  <a:moveTo>
                    <a:pt x="0" y="0"/>
                  </a:moveTo>
                  <a:lnTo>
                    <a:pt x="119063" y="0"/>
                  </a:lnTo>
                  <a:lnTo>
                    <a:pt x="119063"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2" name="Google Shape;862;p29"/>
            <p:cNvSpPr/>
            <p:nvPr/>
          </p:nvSpPr>
          <p:spPr>
            <a:xfrm>
              <a:off x="5484018" y="2653855"/>
              <a:ext cx="29718" cy="29718"/>
            </a:xfrm>
            <a:custGeom>
              <a:rect b="b" l="l" r="r" t="t"/>
              <a:pathLst>
                <a:path extrusionOk="0" h="29718" w="29718">
                  <a:moveTo>
                    <a:pt x="0" y="0"/>
                  </a:moveTo>
                  <a:lnTo>
                    <a:pt x="29718" y="0"/>
                  </a:lnTo>
                  <a:lnTo>
                    <a:pt x="29718" y="29718"/>
                  </a:lnTo>
                  <a:lnTo>
                    <a:pt x="0" y="29718"/>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3" name="Google Shape;863;p29"/>
            <p:cNvSpPr/>
            <p:nvPr/>
          </p:nvSpPr>
          <p:spPr>
            <a:xfrm>
              <a:off x="5186362" y="2058543"/>
              <a:ext cx="59531" cy="29717"/>
            </a:xfrm>
            <a:custGeom>
              <a:rect b="b" l="l" r="r" t="t"/>
              <a:pathLst>
                <a:path extrusionOk="0" h="29717"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4" name="Google Shape;864;p29"/>
            <p:cNvSpPr/>
            <p:nvPr/>
          </p:nvSpPr>
          <p:spPr>
            <a:xfrm>
              <a:off x="5335142" y="2058543"/>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5" name="Google Shape;865;p29"/>
            <p:cNvSpPr/>
            <p:nvPr/>
          </p:nvSpPr>
          <p:spPr>
            <a:xfrm>
              <a:off x="5245893" y="2058543"/>
              <a:ext cx="89249" cy="29717"/>
            </a:xfrm>
            <a:custGeom>
              <a:rect b="b" l="l" r="r" t="t"/>
              <a:pathLst>
                <a:path extrusionOk="0" h="29717" w="89249">
                  <a:moveTo>
                    <a:pt x="0" y="0"/>
                  </a:moveTo>
                  <a:lnTo>
                    <a:pt x="89249" y="0"/>
                  </a:lnTo>
                  <a:lnTo>
                    <a:pt x="89249"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6" name="Google Shape;866;p29"/>
            <p:cNvSpPr/>
            <p:nvPr/>
          </p:nvSpPr>
          <p:spPr>
            <a:xfrm>
              <a:off x="5245893" y="1999107"/>
              <a:ext cx="119062" cy="29717"/>
            </a:xfrm>
            <a:custGeom>
              <a:rect b="b" l="l" r="r" t="t"/>
              <a:pathLst>
                <a:path extrusionOk="0" h="29717"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7" name="Google Shape;867;p29"/>
            <p:cNvSpPr/>
            <p:nvPr/>
          </p:nvSpPr>
          <p:spPr>
            <a:xfrm>
              <a:off x="5186362" y="1999107"/>
              <a:ext cx="59531" cy="29717"/>
            </a:xfrm>
            <a:custGeom>
              <a:rect b="b" l="l" r="r" t="t"/>
              <a:pathLst>
                <a:path extrusionOk="0" h="29717"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29"/>
            <p:cNvSpPr/>
            <p:nvPr/>
          </p:nvSpPr>
          <p:spPr>
            <a:xfrm>
              <a:off x="5126830" y="2118169"/>
              <a:ext cx="59531" cy="29717"/>
            </a:xfrm>
            <a:custGeom>
              <a:rect b="b" l="l" r="r" t="t"/>
              <a:pathLst>
                <a:path extrusionOk="0" h="29717"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29"/>
            <p:cNvSpPr/>
            <p:nvPr/>
          </p:nvSpPr>
          <p:spPr>
            <a:xfrm>
              <a:off x="5037486" y="2802731"/>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29"/>
            <p:cNvSpPr/>
            <p:nvPr/>
          </p:nvSpPr>
          <p:spPr>
            <a:xfrm>
              <a:off x="5156548" y="2832544"/>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29"/>
            <p:cNvSpPr/>
            <p:nvPr/>
          </p:nvSpPr>
          <p:spPr>
            <a:xfrm>
              <a:off x="5394673" y="2802731"/>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29"/>
            <p:cNvSpPr/>
            <p:nvPr/>
          </p:nvSpPr>
          <p:spPr>
            <a:xfrm>
              <a:off x="5513736"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29"/>
            <p:cNvSpPr/>
            <p:nvPr/>
          </p:nvSpPr>
          <p:spPr>
            <a:xfrm>
              <a:off x="5126830" y="2891980"/>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29"/>
            <p:cNvSpPr/>
            <p:nvPr/>
          </p:nvSpPr>
          <p:spPr>
            <a:xfrm>
              <a:off x="5007768" y="2862262"/>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29"/>
            <p:cNvSpPr/>
            <p:nvPr/>
          </p:nvSpPr>
          <p:spPr>
            <a:xfrm>
              <a:off x="4977955" y="283254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29"/>
            <p:cNvSpPr/>
            <p:nvPr/>
          </p:nvSpPr>
          <p:spPr>
            <a:xfrm>
              <a:off x="5364955" y="2891980"/>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29"/>
            <p:cNvSpPr/>
            <p:nvPr/>
          </p:nvSpPr>
          <p:spPr>
            <a:xfrm>
              <a:off x="5543549" y="283254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29"/>
            <p:cNvSpPr/>
            <p:nvPr/>
          </p:nvSpPr>
          <p:spPr>
            <a:xfrm>
              <a:off x="5394673" y="2862262"/>
              <a:ext cx="119062" cy="29718"/>
            </a:xfrm>
            <a:custGeom>
              <a:rect b="b" l="l" r="r" t="t"/>
              <a:pathLst>
                <a:path extrusionOk="0" h="29718"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29"/>
            <p:cNvSpPr/>
            <p:nvPr/>
          </p:nvSpPr>
          <p:spPr>
            <a:xfrm>
              <a:off x="4858892" y="2832544"/>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0" name="Google Shape;880;p29"/>
            <p:cNvSpPr/>
            <p:nvPr/>
          </p:nvSpPr>
          <p:spPr>
            <a:xfrm>
              <a:off x="4918423" y="25347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1" name="Google Shape;881;p29"/>
            <p:cNvSpPr/>
            <p:nvPr/>
          </p:nvSpPr>
          <p:spPr>
            <a:xfrm>
              <a:off x="4888705" y="256460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2" name="Google Shape;882;p29"/>
            <p:cNvSpPr/>
            <p:nvPr/>
          </p:nvSpPr>
          <p:spPr>
            <a:xfrm>
              <a:off x="4977955" y="2713482"/>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3" name="Google Shape;883;p29"/>
            <p:cNvSpPr/>
            <p:nvPr/>
          </p:nvSpPr>
          <p:spPr>
            <a:xfrm>
              <a:off x="4948237" y="274320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4" name="Google Shape;884;p29"/>
            <p:cNvSpPr/>
            <p:nvPr/>
          </p:nvSpPr>
          <p:spPr>
            <a:xfrm>
              <a:off x="4918423" y="271348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5" name="Google Shape;885;p29"/>
            <p:cNvSpPr/>
            <p:nvPr/>
          </p:nvSpPr>
          <p:spPr>
            <a:xfrm>
              <a:off x="4829174" y="2743200"/>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6" name="Google Shape;886;p29"/>
            <p:cNvSpPr/>
            <p:nvPr/>
          </p:nvSpPr>
          <p:spPr>
            <a:xfrm>
              <a:off x="4888705"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7" name="Google Shape;887;p29"/>
            <p:cNvSpPr/>
            <p:nvPr/>
          </p:nvSpPr>
          <p:spPr>
            <a:xfrm>
              <a:off x="5186362" y="2118169"/>
              <a:ext cx="29717" cy="29717"/>
            </a:xfrm>
            <a:custGeom>
              <a:rect b="b" l="l" r="r" t="t"/>
              <a:pathLst>
                <a:path extrusionOk="0" h="29717"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8" name="Google Shape;888;p29"/>
            <p:cNvSpPr/>
            <p:nvPr/>
          </p:nvSpPr>
          <p:spPr>
            <a:xfrm>
              <a:off x="5186362" y="1939480"/>
              <a:ext cx="29717" cy="29717"/>
            </a:xfrm>
            <a:custGeom>
              <a:rect b="b" l="l" r="r" t="t"/>
              <a:pathLst>
                <a:path extrusionOk="0" h="29717"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9" name="Google Shape;889;p29"/>
            <p:cNvSpPr/>
            <p:nvPr/>
          </p:nvSpPr>
          <p:spPr>
            <a:xfrm>
              <a:off x="5364955" y="1641919"/>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0" name="Google Shape;890;p29"/>
            <p:cNvSpPr/>
            <p:nvPr/>
          </p:nvSpPr>
          <p:spPr>
            <a:xfrm>
              <a:off x="5335142" y="1641919"/>
              <a:ext cx="29718" cy="29717"/>
            </a:xfrm>
            <a:custGeom>
              <a:rect b="b" l="l" r="r" t="t"/>
              <a:pathLst>
                <a:path extrusionOk="0" h="29717"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1" name="Google Shape;891;p29"/>
            <p:cNvSpPr/>
            <p:nvPr/>
          </p:nvSpPr>
          <p:spPr>
            <a:xfrm>
              <a:off x="5335142" y="16121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2" name="Google Shape;892;p29"/>
            <p:cNvSpPr/>
            <p:nvPr/>
          </p:nvSpPr>
          <p:spPr>
            <a:xfrm>
              <a:off x="5335142" y="16716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3" name="Google Shape;893;p29"/>
            <p:cNvSpPr/>
            <p:nvPr/>
          </p:nvSpPr>
          <p:spPr>
            <a:xfrm>
              <a:off x="5245893" y="1760982"/>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4" name="Google Shape;894;p29"/>
            <p:cNvSpPr/>
            <p:nvPr/>
          </p:nvSpPr>
          <p:spPr>
            <a:xfrm>
              <a:off x="5186362" y="1731168"/>
              <a:ext cx="29717" cy="59531"/>
            </a:xfrm>
            <a:custGeom>
              <a:rect b="b" l="l" r="r" t="t"/>
              <a:pathLst>
                <a:path extrusionOk="0" h="59531" w="29717">
                  <a:moveTo>
                    <a:pt x="0" y="0"/>
                  </a:moveTo>
                  <a:lnTo>
                    <a:pt x="29718" y="0"/>
                  </a:lnTo>
                  <a:lnTo>
                    <a:pt x="29718" y="59531"/>
                  </a:lnTo>
                  <a:lnTo>
                    <a:pt x="0" y="59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5" name="Google Shape;895;p29"/>
            <p:cNvSpPr/>
            <p:nvPr/>
          </p:nvSpPr>
          <p:spPr>
            <a:xfrm>
              <a:off x="5216080" y="1790700"/>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6" name="Google Shape;896;p29"/>
            <p:cNvSpPr/>
            <p:nvPr/>
          </p:nvSpPr>
          <p:spPr>
            <a:xfrm>
              <a:off x="5156548" y="18204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7" name="Google Shape;897;p29"/>
            <p:cNvSpPr/>
            <p:nvPr/>
          </p:nvSpPr>
          <p:spPr>
            <a:xfrm>
              <a:off x="5245893" y="18204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8" name="Google Shape;898;p29"/>
            <p:cNvSpPr/>
            <p:nvPr/>
          </p:nvSpPr>
          <p:spPr>
            <a:xfrm>
              <a:off x="5186362" y="1701355"/>
              <a:ext cx="29717" cy="29717"/>
            </a:xfrm>
            <a:custGeom>
              <a:rect b="b" l="l" r="r" t="t"/>
              <a:pathLst>
                <a:path extrusionOk="0" h="29717"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9" name="Google Shape;899;p29"/>
            <p:cNvSpPr/>
            <p:nvPr/>
          </p:nvSpPr>
          <p:spPr>
            <a:xfrm>
              <a:off x="5364955" y="1880044"/>
              <a:ext cx="29718" cy="29717"/>
            </a:xfrm>
            <a:custGeom>
              <a:rect b="b" l="l" r="r" t="t"/>
              <a:pathLst>
                <a:path extrusionOk="0" h="29717"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0" name="Google Shape;900;p29"/>
            <p:cNvSpPr/>
            <p:nvPr/>
          </p:nvSpPr>
          <p:spPr>
            <a:xfrm>
              <a:off x="5335142" y="1850231"/>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1" name="Google Shape;901;p29"/>
            <p:cNvSpPr/>
            <p:nvPr/>
          </p:nvSpPr>
          <p:spPr>
            <a:xfrm>
              <a:off x="5364955" y="1850231"/>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2" name="Google Shape;902;p29"/>
            <p:cNvSpPr/>
            <p:nvPr/>
          </p:nvSpPr>
          <p:spPr>
            <a:xfrm>
              <a:off x="5394673" y="176098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3" name="Google Shape;903;p29"/>
            <p:cNvSpPr/>
            <p:nvPr/>
          </p:nvSpPr>
          <p:spPr>
            <a:xfrm>
              <a:off x="5364955" y="179070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4" name="Google Shape;904;p29"/>
            <p:cNvSpPr/>
            <p:nvPr/>
          </p:nvSpPr>
          <p:spPr>
            <a:xfrm>
              <a:off x="5394673" y="179070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pic>
        <p:nvPicPr>
          <p:cNvPr id="909" name="Google Shape;909;p30"/>
          <p:cNvPicPr preferRelativeResize="0"/>
          <p:nvPr>
            <p:ph idx="2" type="pic"/>
          </p:nvPr>
        </p:nvPicPr>
        <p:blipFill rotWithShape="1">
          <a:blip r:embed="rId3">
            <a:alphaModFix/>
          </a:blip>
          <a:srcRect b="13125" l="0" r="0" t="13133"/>
          <a:stretch/>
        </p:blipFill>
        <p:spPr>
          <a:xfrm>
            <a:off x="5838175" y="745800"/>
            <a:ext cx="3305700" cy="3651900"/>
          </a:xfrm>
          <a:prstGeom prst="rect">
            <a:avLst/>
          </a:prstGeom>
        </p:spPr>
      </p:pic>
      <p:sp>
        <p:nvSpPr>
          <p:cNvPr id="910" name="Google Shape;910;p30"/>
          <p:cNvSpPr txBox="1"/>
          <p:nvPr>
            <p:ph type="title"/>
          </p:nvPr>
        </p:nvSpPr>
        <p:spPr>
          <a:xfrm>
            <a:off x="713225" y="521225"/>
            <a:ext cx="4761000" cy="8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SLIDE TITLE GOES HERE!</a:t>
            </a:r>
            <a:endParaRPr/>
          </a:p>
        </p:txBody>
      </p:sp>
      <p:sp>
        <p:nvSpPr>
          <p:cNvPr id="911" name="Google Shape;911;p30"/>
          <p:cNvSpPr txBox="1"/>
          <p:nvPr>
            <p:ph idx="1" type="subTitle"/>
          </p:nvPr>
        </p:nvSpPr>
        <p:spPr>
          <a:xfrm>
            <a:off x="713225" y="1520125"/>
            <a:ext cx="3722700" cy="300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a:p>
            <a:pPr indent="0" lvl="0" marL="0" rtl="0" algn="l">
              <a:spcBef>
                <a:spcPts val="100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sp>
        <p:nvSpPr>
          <p:cNvPr id="916" name="Google Shape;916;p31"/>
          <p:cNvSpPr txBox="1"/>
          <p:nvPr>
            <p:ph type="title"/>
          </p:nvPr>
        </p:nvSpPr>
        <p:spPr>
          <a:xfrm flipH="1">
            <a:off x="1803150" y="3412850"/>
            <a:ext cx="5537700" cy="4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30352"/>
              </a:buClr>
              <a:buSzPts val="1100"/>
              <a:buFont typeface="Arial"/>
              <a:buNone/>
            </a:pPr>
            <a:r>
              <a:rPr lang="en"/>
              <a:t>—SOMEONE FAMOUS</a:t>
            </a:r>
            <a:endParaRPr/>
          </a:p>
        </p:txBody>
      </p:sp>
      <p:sp>
        <p:nvSpPr>
          <p:cNvPr id="917" name="Google Shape;917;p31"/>
          <p:cNvSpPr txBox="1"/>
          <p:nvPr>
            <p:ph idx="1" type="subTitle"/>
          </p:nvPr>
        </p:nvSpPr>
        <p:spPr>
          <a:xfrm flipH="1">
            <a:off x="1803150" y="1103500"/>
            <a:ext cx="5537700" cy="220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918" name="Google Shape;918;p31"/>
          <p:cNvGrpSpPr/>
          <p:nvPr/>
        </p:nvGrpSpPr>
        <p:grpSpPr>
          <a:xfrm>
            <a:off x="713235" y="680088"/>
            <a:ext cx="784608" cy="1082159"/>
            <a:chOff x="6585298" y="1701355"/>
            <a:chExt cx="863250" cy="1190625"/>
          </a:xfrm>
        </p:grpSpPr>
        <p:sp>
          <p:nvSpPr>
            <p:cNvPr id="919" name="Google Shape;919;p31"/>
            <p:cNvSpPr/>
            <p:nvPr/>
          </p:nvSpPr>
          <p:spPr>
            <a:xfrm>
              <a:off x="6585298" y="1701355"/>
              <a:ext cx="863250" cy="1190624"/>
            </a:xfrm>
            <a:custGeom>
              <a:rect b="b" l="l" r="r" t="t"/>
              <a:pathLst>
                <a:path extrusionOk="0" h="1190624" w="863250">
                  <a:moveTo>
                    <a:pt x="833438" y="893064"/>
                  </a:moveTo>
                  <a:lnTo>
                    <a:pt x="833438" y="833438"/>
                  </a:lnTo>
                  <a:lnTo>
                    <a:pt x="803720" y="833438"/>
                  </a:lnTo>
                  <a:lnTo>
                    <a:pt x="803720" y="803720"/>
                  </a:lnTo>
                  <a:lnTo>
                    <a:pt x="773906" y="803720"/>
                  </a:lnTo>
                  <a:lnTo>
                    <a:pt x="773906" y="774002"/>
                  </a:lnTo>
                  <a:lnTo>
                    <a:pt x="714375" y="774002"/>
                  </a:lnTo>
                  <a:lnTo>
                    <a:pt x="714375" y="714375"/>
                  </a:lnTo>
                  <a:lnTo>
                    <a:pt x="684657" y="714375"/>
                  </a:lnTo>
                  <a:lnTo>
                    <a:pt x="684657" y="774002"/>
                  </a:lnTo>
                  <a:lnTo>
                    <a:pt x="654844" y="774002"/>
                  </a:lnTo>
                  <a:lnTo>
                    <a:pt x="654844" y="803720"/>
                  </a:lnTo>
                  <a:lnTo>
                    <a:pt x="625126" y="803720"/>
                  </a:lnTo>
                  <a:lnTo>
                    <a:pt x="625126" y="595313"/>
                  </a:lnTo>
                  <a:lnTo>
                    <a:pt x="654844" y="595313"/>
                  </a:lnTo>
                  <a:lnTo>
                    <a:pt x="654844" y="535877"/>
                  </a:lnTo>
                  <a:lnTo>
                    <a:pt x="625126" y="535877"/>
                  </a:lnTo>
                  <a:lnTo>
                    <a:pt x="625126" y="506063"/>
                  </a:lnTo>
                  <a:lnTo>
                    <a:pt x="595313" y="506063"/>
                  </a:lnTo>
                  <a:lnTo>
                    <a:pt x="595313" y="446532"/>
                  </a:lnTo>
                  <a:lnTo>
                    <a:pt x="565595" y="446532"/>
                  </a:lnTo>
                  <a:lnTo>
                    <a:pt x="565595" y="416814"/>
                  </a:lnTo>
                  <a:lnTo>
                    <a:pt x="535781" y="416814"/>
                  </a:lnTo>
                  <a:lnTo>
                    <a:pt x="535781" y="387001"/>
                  </a:lnTo>
                  <a:lnTo>
                    <a:pt x="506063" y="387001"/>
                  </a:lnTo>
                  <a:lnTo>
                    <a:pt x="506063" y="357188"/>
                  </a:lnTo>
                  <a:lnTo>
                    <a:pt x="476250" y="357188"/>
                  </a:lnTo>
                  <a:lnTo>
                    <a:pt x="476250" y="267938"/>
                  </a:lnTo>
                  <a:lnTo>
                    <a:pt x="446532" y="267938"/>
                  </a:lnTo>
                  <a:lnTo>
                    <a:pt x="446532" y="238125"/>
                  </a:lnTo>
                  <a:lnTo>
                    <a:pt x="446532" y="208407"/>
                  </a:lnTo>
                  <a:lnTo>
                    <a:pt x="476250" y="208407"/>
                  </a:lnTo>
                  <a:lnTo>
                    <a:pt x="476250" y="148876"/>
                  </a:lnTo>
                  <a:lnTo>
                    <a:pt x="506063" y="148876"/>
                  </a:lnTo>
                  <a:lnTo>
                    <a:pt x="506063" y="59626"/>
                  </a:lnTo>
                  <a:lnTo>
                    <a:pt x="476250" y="59626"/>
                  </a:lnTo>
                  <a:lnTo>
                    <a:pt x="476250" y="29813"/>
                  </a:lnTo>
                  <a:lnTo>
                    <a:pt x="446532" y="29813"/>
                  </a:lnTo>
                  <a:lnTo>
                    <a:pt x="446532" y="0"/>
                  </a:lnTo>
                  <a:lnTo>
                    <a:pt x="178594" y="0"/>
                  </a:lnTo>
                  <a:lnTo>
                    <a:pt x="178594" y="29813"/>
                  </a:lnTo>
                  <a:lnTo>
                    <a:pt x="148876" y="29813"/>
                  </a:lnTo>
                  <a:lnTo>
                    <a:pt x="148876" y="59626"/>
                  </a:lnTo>
                  <a:lnTo>
                    <a:pt x="119063" y="59626"/>
                  </a:lnTo>
                  <a:lnTo>
                    <a:pt x="119063" y="148876"/>
                  </a:lnTo>
                  <a:lnTo>
                    <a:pt x="148876" y="148876"/>
                  </a:lnTo>
                  <a:lnTo>
                    <a:pt x="148876" y="208407"/>
                  </a:lnTo>
                  <a:lnTo>
                    <a:pt x="178594" y="208407"/>
                  </a:lnTo>
                  <a:lnTo>
                    <a:pt x="178594" y="238125"/>
                  </a:lnTo>
                  <a:lnTo>
                    <a:pt x="178594" y="267938"/>
                  </a:lnTo>
                  <a:lnTo>
                    <a:pt x="148876" y="267938"/>
                  </a:lnTo>
                  <a:lnTo>
                    <a:pt x="148876" y="357188"/>
                  </a:lnTo>
                  <a:lnTo>
                    <a:pt x="119063" y="357188"/>
                  </a:lnTo>
                  <a:lnTo>
                    <a:pt x="119063" y="387001"/>
                  </a:lnTo>
                  <a:lnTo>
                    <a:pt x="89345" y="387001"/>
                  </a:lnTo>
                  <a:lnTo>
                    <a:pt x="89345" y="416814"/>
                  </a:lnTo>
                  <a:lnTo>
                    <a:pt x="59531" y="416814"/>
                  </a:lnTo>
                  <a:lnTo>
                    <a:pt x="59531" y="446532"/>
                  </a:lnTo>
                  <a:lnTo>
                    <a:pt x="29813" y="446532"/>
                  </a:lnTo>
                  <a:lnTo>
                    <a:pt x="29813" y="506063"/>
                  </a:lnTo>
                  <a:lnTo>
                    <a:pt x="0" y="506063"/>
                  </a:lnTo>
                  <a:lnTo>
                    <a:pt x="0" y="1071563"/>
                  </a:lnTo>
                  <a:lnTo>
                    <a:pt x="29813" y="1071563"/>
                  </a:lnTo>
                  <a:lnTo>
                    <a:pt x="29813" y="1101376"/>
                  </a:lnTo>
                  <a:lnTo>
                    <a:pt x="59531" y="1101376"/>
                  </a:lnTo>
                  <a:lnTo>
                    <a:pt x="59531" y="1131189"/>
                  </a:lnTo>
                  <a:lnTo>
                    <a:pt x="89345" y="1131189"/>
                  </a:lnTo>
                  <a:lnTo>
                    <a:pt x="89345" y="1160907"/>
                  </a:lnTo>
                  <a:lnTo>
                    <a:pt x="178594" y="1160907"/>
                  </a:lnTo>
                  <a:lnTo>
                    <a:pt x="178594" y="1190625"/>
                  </a:lnTo>
                  <a:lnTo>
                    <a:pt x="446532" y="1190625"/>
                  </a:lnTo>
                  <a:lnTo>
                    <a:pt x="446532" y="1160907"/>
                  </a:lnTo>
                  <a:lnTo>
                    <a:pt x="535781" y="1160907"/>
                  </a:lnTo>
                  <a:lnTo>
                    <a:pt x="535781" y="1131189"/>
                  </a:lnTo>
                  <a:lnTo>
                    <a:pt x="565595" y="1131189"/>
                  </a:lnTo>
                  <a:lnTo>
                    <a:pt x="565595" y="1101376"/>
                  </a:lnTo>
                  <a:lnTo>
                    <a:pt x="595313" y="1101376"/>
                  </a:lnTo>
                  <a:lnTo>
                    <a:pt x="595313" y="1131189"/>
                  </a:lnTo>
                  <a:lnTo>
                    <a:pt x="833438" y="1131189"/>
                  </a:lnTo>
                  <a:lnTo>
                    <a:pt x="833438" y="1101376"/>
                  </a:lnTo>
                  <a:lnTo>
                    <a:pt x="863251" y="1101376"/>
                  </a:lnTo>
                  <a:lnTo>
                    <a:pt x="863251" y="893064"/>
                  </a:lnTo>
                  <a:lnTo>
                    <a:pt x="833438" y="893064"/>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0" name="Google Shape;920;p31"/>
            <p:cNvSpPr/>
            <p:nvPr/>
          </p:nvSpPr>
          <p:spPr>
            <a:xfrm>
              <a:off x="7240142" y="2296668"/>
              <a:ext cx="29718" cy="119062"/>
            </a:xfrm>
            <a:custGeom>
              <a:rect b="b" l="l" r="r" t="t"/>
              <a:pathLst>
                <a:path extrusionOk="0" h="119062" w="29718">
                  <a:moveTo>
                    <a:pt x="0" y="0"/>
                  </a:moveTo>
                  <a:lnTo>
                    <a:pt x="29718" y="0"/>
                  </a:lnTo>
                  <a:lnTo>
                    <a:pt x="29718" y="119063"/>
                  </a:lnTo>
                  <a:lnTo>
                    <a:pt x="0" y="119063"/>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1" name="Google Shape;921;p31"/>
            <p:cNvSpPr/>
            <p:nvPr/>
          </p:nvSpPr>
          <p:spPr>
            <a:xfrm>
              <a:off x="7389018" y="2534793"/>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2" name="Google Shape;922;p31"/>
            <p:cNvSpPr/>
            <p:nvPr/>
          </p:nvSpPr>
          <p:spPr>
            <a:xfrm>
              <a:off x="7418736" y="2594419"/>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3" name="Google Shape;923;p31"/>
            <p:cNvSpPr/>
            <p:nvPr/>
          </p:nvSpPr>
          <p:spPr>
            <a:xfrm>
              <a:off x="7180611" y="2802731"/>
              <a:ext cx="238125" cy="29718"/>
            </a:xfrm>
            <a:custGeom>
              <a:rect b="b" l="l" r="r" t="t"/>
              <a:pathLst>
                <a:path extrusionOk="0" h="29718" w="238125">
                  <a:moveTo>
                    <a:pt x="0" y="0"/>
                  </a:moveTo>
                  <a:lnTo>
                    <a:pt x="238125" y="0"/>
                  </a:lnTo>
                  <a:lnTo>
                    <a:pt x="23812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31"/>
            <p:cNvSpPr/>
            <p:nvPr/>
          </p:nvSpPr>
          <p:spPr>
            <a:xfrm>
              <a:off x="7359205" y="250507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31"/>
            <p:cNvSpPr/>
            <p:nvPr/>
          </p:nvSpPr>
          <p:spPr>
            <a:xfrm>
              <a:off x="7210424" y="2505075"/>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6" name="Google Shape;926;p31"/>
            <p:cNvSpPr/>
            <p:nvPr/>
          </p:nvSpPr>
          <p:spPr>
            <a:xfrm>
              <a:off x="7240142" y="2475357"/>
              <a:ext cx="119062" cy="29718"/>
            </a:xfrm>
            <a:custGeom>
              <a:rect b="b" l="l" r="r" t="t"/>
              <a:pathLst>
                <a:path extrusionOk="0" h="29718" w="119062">
                  <a:moveTo>
                    <a:pt x="0" y="0"/>
                  </a:moveTo>
                  <a:lnTo>
                    <a:pt x="119062" y="0"/>
                  </a:lnTo>
                  <a:lnTo>
                    <a:pt x="119062"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31"/>
            <p:cNvSpPr/>
            <p:nvPr/>
          </p:nvSpPr>
          <p:spPr>
            <a:xfrm>
              <a:off x="7240142" y="2534793"/>
              <a:ext cx="89249" cy="29718"/>
            </a:xfrm>
            <a:custGeom>
              <a:rect b="b" l="l" r="r" t="t"/>
              <a:pathLst>
                <a:path extrusionOk="0" h="29718" w="89249">
                  <a:moveTo>
                    <a:pt x="0" y="0"/>
                  </a:moveTo>
                  <a:lnTo>
                    <a:pt x="89249" y="0"/>
                  </a:lnTo>
                  <a:lnTo>
                    <a:pt x="89249"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31"/>
            <p:cNvSpPr/>
            <p:nvPr/>
          </p:nvSpPr>
          <p:spPr>
            <a:xfrm>
              <a:off x="7210424" y="2743200"/>
              <a:ext cx="178593" cy="29718"/>
            </a:xfrm>
            <a:custGeom>
              <a:rect b="b" l="l" r="r" t="t"/>
              <a:pathLst>
                <a:path extrusionOk="0" h="29718"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31"/>
            <p:cNvSpPr/>
            <p:nvPr/>
          </p:nvSpPr>
          <p:spPr>
            <a:xfrm>
              <a:off x="7329487" y="2564606"/>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31"/>
            <p:cNvSpPr/>
            <p:nvPr/>
          </p:nvSpPr>
          <p:spPr>
            <a:xfrm>
              <a:off x="7359205" y="2624137"/>
              <a:ext cx="29718" cy="119062"/>
            </a:xfrm>
            <a:custGeom>
              <a:rect b="b" l="l" r="r" t="t"/>
              <a:pathLst>
                <a:path extrusionOk="0" h="119062" w="29718">
                  <a:moveTo>
                    <a:pt x="0" y="0"/>
                  </a:moveTo>
                  <a:lnTo>
                    <a:pt x="29718" y="0"/>
                  </a:lnTo>
                  <a:lnTo>
                    <a:pt x="29718" y="119063"/>
                  </a:lnTo>
                  <a:lnTo>
                    <a:pt x="0" y="11906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31"/>
            <p:cNvSpPr/>
            <p:nvPr/>
          </p:nvSpPr>
          <p:spPr>
            <a:xfrm>
              <a:off x="7210424" y="2564606"/>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31"/>
            <p:cNvSpPr/>
            <p:nvPr/>
          </p:nvSpPr>
          <p:spPr>
            <a:xfrm rot="10800000">
              <a:off x="7269955" y="2415825"/>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31"/>
            <p:cNvSpPr/>
            <p:nvPr/>
          </p:nvSpPr>
          <p:spPr>
            <a:xfrm rot="10800000">
              <a:off x="7240237" y="2296763"/>
              <a:ext cx="29718" cy="119062"/>
            </a:xfrm>
            <a:custGeom>
              <a:rect b="b" l="l" r="r" t="t"/>
              <a:pathLst>
                <a:path extrusionOk="0" h="119062" w="29718">
                  <a:moveTo>
                    <a:pt x="0" y="0"/>
                  </a:moveTo>
                  <a:lnTo>
                    <a:pt x="29718" y="0"/>
                  </a:lnTo>
                  <a:lnTo>
                    <a:pt x="29718" y="119063"/>
                  </a:lnTo>
                  <a:lnTo>
                    <a:pt x="0" y="11906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31"/>
            <p:cNvSpPr/>
            <p:nvPr/>
          </p:nvSpPr>
          <p:spPr>
            <a:xfrm rot="10800000">
              <a:off x="7210424" y="2237136"/>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31"/>
            <p:cNvSpPr/>
            <p:nvPr/>
          </p:nvSpPr>
          <p:spPr>
            <a:xfrm>
              <a:off x="7269955" y="2475357"/>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31"/>
            <p:cNvSpPr/>
            <p:nvPr/>
          </p:nvSpPr>
          <p:spPr>
            <a:xfrm>
              <a:off x="6882955" y="2832544"/>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31"/>
            <p:cNvSpPr/>
            <p:nvPr/>
          </p:nvSpPr>
          <p:spPr>
            <a:xfrm>
              <a:off x="7121080" y="2743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31"/>
            <p:cNvSpPr/>
            <p:nvPr/>
          </p:nvSpPr>
          <p:spPr>
            <a:xfrm>
              <a:off x="6615112" y="274320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31"/>
            <p:cNvSpPr/>
            <p:nvPr/>
          </p:nvSpPr>
          <p:spPr>
            <a:xfrm>
              <a:off x="7091362" y="28027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31"/>
            <p:cNvSpPr/>
            <p:nvPr/>
          </p:nvSpPr>
          <p:spPr>
            <a:xfrm>
              <a:off x="6674643" y="2802731"/>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31"/>
            <p:cNvSpPr/>
            <p:nvPr/>
          </p:nvSpPr>
          <p:spPr>
            <a:xfrm>
              <a:off x="6763892" y="2862262"/>
              <a:ext cx="267843" cy="29718"/>
            </a:xfrm>
            <a:custGeom>
              <a:rect b="b" l="l" r="r" t="t"/>
              <a:pathLst>
                <a:path extrusionOk="0" h="29718" w="267843">
                  <a:moveTo>
                    <a:pt x="0" y="0"/>
                  </a:moveTo>
                  <a:lnTo>
                    <a:pt x="267843" y="0"/>
                  </a:lnTo>
                  <a:lnTo>
                    <a:pt x="26784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2" name="Google Shape;942;p31"/>
            <p:cNvSpPr/>
            <p:nvPr/>
          </p:nvSpPr>
          <p:spPr>
            <a:xfrm>
              <a:off x="6763892" y="2207418"/>
              <a:ext cx="267843" cy="29718"/>
            </a:xfrm>
            <a:custGeom>
              <a:rect b="b" l="l" r="r" t="t"/>
              <a:pathLst>
                <a:path extrusionOk="0" h="29718" w="267843">
                  <a:moveTo>
                    <a:pt x="0" y="0"/>
                  </a:moveTo>
                  <a:lnTo>
                    <a:pt x="267843" y="0"/>
                  </a:lnTo>
                  <a:lnTo>
                    <a:pt x="267843"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3" name="Google Shape;943;p31"/>
            <p:cNvSpPr/>
            <p:nvPr/>
          </p:nvSpPr>
          <p:spPr>
            <a:xfrm>
              <a:off x="6793705" y="2386012"/>
              <a:ext cx="208311" cy="29718"/>
            </a:xfrm>
            <a:custGeom>
              <a:rect b="b" l="l" r="r" t="t"/>
              <a:pathLst>
                <a:path extrusionOk="0" h="29718" w="208311">
                  <a:moveTo>
                    <a:pt x="0" y="0"/>
                  </a:moveTo>
                  <a:lnTo>
                    <a:pt x="208312" y="0"/>
                  </a:lnTo>
                  <a:lnTo>
                    <a:pt x="20831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4" name="Google Shape;944;p31"/>
            <p:cNvSpPr/>
            <p:nvPr/>
          </p:nvSpPr>
          <p:spPr>
            <a:xfrm>
              <a:off x="7031830" y="2832544"/>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5" name="Google Shape;945;p31"/>
            <p:cNvSpPr/>
            <p:nvPr/>
          </p:nvSpPr>
          <p:spPr>
            <a:xfrm>
              <a:off x="6674643" y="2832544"/>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6" name="Google Shape;946;p31"/>
            <p:cNvSpPr/>
            <p:nvPr/>
          </p:nvSpPr>
          <p:spPr>
            <a:xfrm>
              <a:off x="7031830" y="2237232"/>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31"/>
            <p:cNvSpPr/>
            <p:nvPr/>
          </p:nvSpPr>
          <p:spPr>
            <a:xfrm>
              <a:off x="7002017" y="2772918"/>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31"/>
            <p:cNvSpPr/>
            <p:nvPr/>
          </p:nvSpPr>
          <p:spPr>
            <a:xfrm>
              <a:off x="7091362" y="274320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31"/>
            <p:cNvSpPr/>
            <p:nvPr/>
          </p:nvSpPr>
          <p:spPr>
            <a:xfrm>
              <a:off x="6674643" y="274320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31"/>
            <p:cNvSpPr/>
            <p:nvPr/>
          </p:nvSpPr>
          <p:spPr>
            <a:xfrm>
              <a:off x="7091362" y="22669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1" name="Google Shape;951;p31"/>
            <p:cNvSpPr/>
            <p:nvPr/>
          </p:nvSpPr>
          <p:spPr>
            <a:xfrm>
              <a:off x="6704361" y="2772918"/>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2" name="Google Shape;952;p31"/>
            <p:cNvSpPr/>
            <p:nvPr/>
          </p:nvSpPr>
          <p:spPr>
            <a:xfrm>
              <a:off x="6823423" y="2743200"/>
              <a:ext cx="148780" cy="29718"/>
            </a:xfrm>
            <a:custGeom>
              <a:rect b="b" l="l" r="r" t="t"/>
              <a:pathLst>
                <a:path extrusionOk="0" h="29718" w="148780">
                  <a:moveTo>
                    <a:pt x="0" y="0"/>
                  </a:moveTo>
                  <a:lnTo>
                    <a:pt x="148780" y="0"/>
                  </a:lnTo>
                  <a:lnTo>
                    <a:pt x="148780"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3" name="Google Shape;953;p31"/>
            <p:cNvSpPr/>
            <p:nvPr/>
          </p:nvSpPr>
          <p:spPr>
            <a:xfrm>
              <a:off x="6674643" y="2266950"/>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31"/>
            <p:cNvSpPr/>
            <p:nvPr/>
          </p:nvSpPr>
          <p:spPr>
            <a:xfrm>
              <a:off x="6704361" y="2445543"/>
              <a:ext cx="29718" cy="267843"/>
            </a:xfrm>
            <a:custGeom>
              <a:rect b="b" l="l" r="r" t="t"/>
              <a:pathLst>
                <a:path extrusionOk="0" h="267843" w="29718">
                  <a:moveTo>
                    <a:pt x="0" y="0"/>
                  </a:moveTo>
                  <a:lnTo>
                    <a:pt x="29718" y="0"/>
                  </a:lnTo>
                  <a:lnTo>
                    <a:pt x="29718" y="267843"/>
                  </a:lnTo>
                  <a:lnTo>
                    <a:pt x="0" y="26784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31"/>
            <p:cNvSpPr/>
            <p:nvPr/>
          </p:nvSpPr>
          <p:spPr>
            <a:xfrm>
              <a:off x="7061548" y="2445543"/>
              <a:ext cx="29718" cy="267843"/>
            </a:xfrm>
            <a:custGeom>
              <a:rect b="b" l="l" r="r" t="t"/>
              <a:pathLst>
                <a:path extrusionOk="0" h="267843" w="29718">
                  <a:moveTo>
                    <a:pt x="0" y="0"/>
                  </a:moveTo>
                  <a:lnTo>
                    <a:pt x="29718" y="0"/>
                  </a:lnTo>
                  <a:lnTo>
                    <a:pt x="29718" y="267843"/>
                  </a:lnTo>
                  <a:lnTo>
                    <a:pt x="0" y="26784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31"/>
            <p:cNvSpPr/>
            <p:nvPr/>
          </p:nvSpPr>
          <p:spPr>
            <a:xfrm>
              <a:off x="6644830" y="2296668"/>
              <a:ext cx="29718" cy="446531"/>
            </a:xfrm>
            <a:custGeom>
              <a:rect b="b" l="l" r="r" t="t"/>
              <a:pathLst>
                <a:path extrusionOk="0" h="446531" w="29718">
                  <a:moveTo>
                    <a:pt x="0" y="0"/>
                  </a:moveTo>
                  <a:lnTo>
                    <a:pt x="29718" y="0"/>
                  </a:lnTo>
                  <a:lnTo>
                    <a:pt x="29718" y="446532"/>
                  </a:lnTo>
                  <a:lnTo>
                    <a:pt x="0" y="44653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7" name="Google Shape;957;p31"/>
            <p:cNvSpPr/>
            <p:nvPr/>
          </p:nvSpPr>
          <p:spPr>
            <a:xfrm>
              <a:off x="7121080" y="2296668"/>
              <a:ext cx="29718" cy="446531"/>
            </a:xfrm>
            <a:custGeom>
              <a:rect b="b" l="l" r="r" t="t"/>
              <a:pathLst>
                <a:path extrusionOk="0" h="446531" w="29718">
                  <a:moveTo>
                    <a:pt x="0" y="0"/>
                  </a:moveTo>
                  <a:lnTo>
                    <a:pt x="29718" y="0"/>
                  </a:lnTo>
                  <a:lnTo>
                    <a:pt x="29718" y="446532"/>
                  </a:lnTo>
                  <a:lnTo>
                    <a:pt x="0" y="44653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8" name="Google Shape;958;p31"/>
            <p:cNvSpPr/>
            <p:nvPr/>
          </p:nvSpPr>
          <p:spPr>
            <a:xfrm>
              <a:off x="6942486" y="2802731"/>
              <a:ext cx="148875" cy="59531"/>
            </a:xfrm>
            <a:custGeom>
              <a:rect b="b" l="l" r="r" t="t"/>
              <a:pathLst>
                <a:path extrusionOk="0" h="59531" w="148875">
                  <a:moveTo>
                    <a:pt x="148876" y="0"/>
                  </a:moveTo>
                  <a:lnTo>
                    <a:pt x="148876" y="29813"/>
                  </a:lnTo>
                  <a:lnTo>
                    <a:pt x="89345" y="29813"/>
                  </a:lnTo>
                  <a:lnTo>
                    <a:pt x="89345" y="59531"/>
                  </a:lnTo>
                  <a:lnTo>
                    <a:pt x="0" y="59531"/>
                  </a:lnTo>
                  <a:lnTo>
                    <a:pt x="0" y="29813"/>
                  </a:lnTo>
                  <a:lnTo>
                    <a:pt x="59531" y="29813"/>
                  </a:lnTo>
                  <a:lnTo>
                    <a:pt x="59531" y="0"/>
                  </a:lnTo>
                  <a:lnTo>
                    <a:pt x="148876"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31"/>
            <p:cNvSpPr/>
            <p:nvPr/>
          </p:nvSpPr>
          <p:spPr>
            <a:xfrm>
              <a:off x="6734174" y="2802731"/>
              <a:ext cx="148780" cy="59531"/>
            </a:xfrm>
            <a:custGeom>
              <a:rect b="b" l="l" r="r" t="t"/>
              <a:pathLst>
                <a:path extrusionOk="0" h="59531" w="148780">
                  <a:moveTo>
                    <a:pt x="148780" y="29813"/>
                  </a:moveTo>
                  <a:lnTo>
                    <a:pt x="148780" y="59531"/>
                  </a:lnTo>
                  <a:lnTo>
                    <a:pt x="29718" y="59531"/>
                  </a:lnTo>
                  <a:lnTo>
                    <a:pt x="29718" y="29813"/>
                  </a:lnTo>
                  <a:lnTo>
                    <a:pt x="0" y="29813"/>
                  </a:lnTo>
                  <a:lnTo>
                    <a:pt x="0" y="0"/>
                  </a:lnTo>
                  <a:lnTo>
                    <a:pt x="59531" y="0"/>
                  </a:lnTo>
                  <a:lnTo>
                    <a:pt x="59531" y="29813"/>
                  </a:lnTo>
                  <a:lnTo>
                    <a:pt x="148780" y="2981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0" name="Google Shape;960;p31"/>
            <p:cNvSpPr/>
            <p:nvPr/>
          </p:nvSpPr>
          <p:spPr>
            <a:xfrm>
              <a:off x="6793705" y="2802731"/>
              <a:ext cx="208311" cy="29718"/>
            </a:xfrm>
            <a:custGeom>
              <a:rect b="b" l="l" r="r" t="t"/>
              <a:pathLst>
                <a:path extrusionOk="0" h="29718" w="208311">
                  <a:moveTo>
                    <a:pt x="0" y="0"/>
                  </a:moveTo>
                  <a:lnTo>
                    <a:pt x="208312" y="0"/>
                  </a:lnTo>
                  <a:lnTo>
                    <a:pt x="208312"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1" name="Google Shape;961;p31"/>
            <p:cNvSpPr/>
            <p:nvPr/>
          </p:nvSpPr>
          <p:spPr>
            <a:xfrm>
              <a:off x="6704361" y="2237232"/>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2" name="Google Shape;962;p31"/>
            <p:cNvSpPr/>
            <p:nvPr/>
          </p:nvSpPr>
          <p:spPr>
            <a:xfrm>
              <a:off x="6734174" y="2415730"/>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3" name="Google Shape;963;p31"/>
            <p:cNvSpPr/>
            <p:nvPr/>
          </p:nvSpPr>
          <p:spPr>
            <a:xfrm>
              <a:off x="7002017" y="2415730"/>
              <a:ext cx="59531" cy="29718"/>
            </a:xfrm>
            <a:custGeom>
              <a:rect b="b" l="l" r="r" t="t"/>
              <a:pathLst>
                <a:path extrusionOk="0" h="29718" w="59531">
                  <a:moveTo>
                    <a:pt x="0" y="0"/>
                  </a:moveTo>
                  <a:lnTo>
                    <a:pt x="59531" y="0"/>
                  </a:lnTo>
                  <a:lnTo>
                    <a:pt x="59531"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4" name="Google Shape;964;p31"/>
            <p:cNvSpPr/>
            <p:nvPr/>
          </p:nvSpPr>
          <p:spPr>
            <a:xfrm>
              <a:off x="7121080" y="28027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31"/>
            <p:cNvSpPr/>
            <p:nvPr/>
          </p:nvSpPr>
          <p:spPr>
            <a:xfrm>
              <a:off x="7091362" y="2772918"/>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31"/>
            <p:cNvSpPr/>
            <p:nvPr/>
          </p:nvSpPr>
          <p:spPr>
            <a:xfrm>
              <a:off x="7150893" y="2772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7" name="Google Shape;967;p31"/>
            <p:cNvSpPr/>
            <p:nvPr/>
          </p:nvSpPr>
          <p:spPr>
            <a:xfrm>
              <a:off x="7180611" y="2207418"/>
              <a:ext cx="29718" cy="297656"/>
            </a:xfrm>
            <a:custGeom>
              <a:rect b="b" l="l" r="r" t="t"/>
              <a:pathLst>
                <a:path extrusionOk="0" h="297656" w="29718">
                  <a:moveTo>
                    <a:pt x="0" y="0"/>
                  </a:moveTo>
                  <a:lnTo>
                    <a:pt x="29718" y="0"/>
                  </a:lnTo>
                  <a:lnTo>
                    <a:pt x="29718" y="297656"/>
                  </a:lnTo>
                  <a:lnTo>
                    <a:pt x="0" y="29765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8" name="Google Shape;968;p31"/>
            <p:cNvSpPr/>
            <p:nvPr/>
          </p:nvSpPr>
          <p:spPr>
            <a:xfrm>
              <a:off x="7180611" y="2505075"/>
              <a:ext cx="238125" cy="297656"/>
            </a:xfrm>
            <a:custGeom>
              <a:rect b="b" l="l" r="r" t="t"/>
              <a:pathLst>
                <a:path extrusionOk="0" h="297656" w="238125">
                  <a:moveTo>
                    <a:pt x="238125" y="89344"/>
                  </a:moveTo>
                  <a:lnTo>
                    <a:pt x="238125" y="297656"/>
                  </a:lnTo>
                  <a:lnTo>
                    <a:pt x="0" y="297656"/>
                  </a:lnTo>
                  <a:lnTo>
                    <a:pt x="0" y="267843"/>
                  </a:lnTo>
                  <a:lnTo>
                    <a:pt x="208407" y="267843"/>
                  </a:lnTo>
                  <a:lnTo>
                    <a:pt x="208407" y="119063"/>
                  </a:lnTo>
                  <a:lnTo>
                    <a:pt x="178594" y="119063"/>
                  </a:lnTo>
                  <a:lnTo>
                    <a:pt x="178594" y="59531"/>
                  </a:lnTo>
                  <a:lnTo>
                    <a:pt x="148876" y="59531"/>
                  </a:lnTo>
                  <a:lnTo>
                    <a:pt x="148876" y="29718"/>
                  </a:lnTo>
                  <a:lnTo>
                    <a:pt x="59531" y="29718"/>
                  </a:lnTo>
                  <a:lnTo>
                    <a:pt x="59531" y="0"/>
                  </a:lnTo>
                  <a:lnTo>
                    <a:pt x="178594" y="0"/>
                  </a:lnTo>
                  <a:lnTo>
                    <a:pt x="178594" y="29718"/>
                  </a:lnTo>
                  <a:lnTo>
                    <a:pt x="208407" y="29718"/>
                  </a:lnTo>
                  <a:lnTo>
                    <a:pt x="208407" y="89344"/>
                  </a:lnTo>
                  <a:lnTo>
                    <a:pt x="238125" y="8934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31"/>
            <p:cNvSpPr/>
            <p:nvPr/>
          </p:nvSpPr>
          <p:spPr>
            <a:xfrm>
              <a:off x="7210424" y="2534793"/>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0" name="Google Shape;970;p31"/>
            <p:cNvSpPr/>
            <p:nvPr/>
          </p:nvSpPr>
          <p:spPr>
            <a:xfrm>
              <a:off x="7210424" y="2564606"/>
              <a:ext cx="148780" cy="178593"/>
            </a:xfrm>
            <a:custGeom>
              <a:rect b="b" l="l" r="r" t="t"/>
              <a:pathLst>
                <a:path extrusionOk="0" h="178593" w="148780">
                  <a:moveTo>
                    <a:pt x="148780" y="59531"/>
                  </a:moveTo>
                  <a:lnTo>
                    <a:pt x="148780" y="178594"/>
                  </a:lnTo>
                  <a:lnTo>
                    <a:pt x="0" y="178594"/>
                  </a:lnTo>
                  <a:lnTo>
                    <a:pt x="0" y="59531"/>
                  </a:lnTo>
                  <a:lnTo>
                    <a:pt x="29718" y="59531"/>
                  </a:lnTo>
                  <a:lnTo>
                    <a:pt x="29718" y="0"/>
                  </a:lnTo>
                  <a:lnTo>
                    <a:pt x="119063" y="0"/>
                  </a:lnTo>
                  <a:lnTo>
                    <a:pt x="119063" y="59531"/>
                  </a:lnTo>
                  <a:lnTo>
                    <a:pt x="14878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1" name="Google Shape;971;p31"/>
            <p:cNvSpPr/>
            <p:nvPr/>
          </p:nvSpPr>
          <p:spPr>
            <a:xfrm>
              <a:off x="7180611" y="2505075"/>
              <a:ext cx="29718" cy="267843"/>
            </a:xfrm>
            <a:custGeom>
              <a:rect b="b" l="l" r="r" t="t"/>
              <a:pathLst>
                <a:path extrusionOk="0" h="267843" w="29718">
                  <a:moveTo>
                    <a:pt x="0" y="0"/>
                  </a:moveTo>
                  <a:lnTo>
                    <a:pt x="29718" y="0"/>
                  </a:lnTo>
                  <a:lnTo>
                    <a:pt x="29718" y="267843"/>
                  </a:lnTo>
                  <a:lnTo>
                    <a:pt x="0" y="26784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31"/>
            <p:cNvSpPr/>
            <p:nvPr/>
          </p:nvSpPr>
          <p:spPr>
            <a:xfrm>
              <a:off x="6585298" y="2207418"/>
              <a:ext cx="29718" cy="565594"/>
            </a:xfrm>
            <a:custGeom>
              <a:rect b="b" l="l" r="r" t="t"/>
              <a:pathLst>
                <a:path extrusionOk="0" h="565594" w="29718">
                  <a:moveTo>
                    <a:pt x="0" y="0"/>
                  </a:moveTo>
                  <a:lnTo>
                    <a:pt x="29718" y="0"/>
                  </a:lnTo>
                  <a:lnTo>
                    <a:pt x="29718" y="565595"/>
                  </a:lnTo>
                  <a:lnTo>
                    <a:pt x="0" y="5655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31"/>
            <p:cNvSpPr/>
            <p:nvPr/>
          </p:nvSpPr>
          <p:spPr>
            <a:xfrm>
              <a:off x="6615112" y="27729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4" name="Google Shape;974;p31"/>
            <p:cNvSpPr/>
            <p:nvPr/>
          </p:nvSpPr>
          <p:spPr>
            <a:xfrm>
              <a:off x="6615112" y="214788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5" name="Google Shape;975;p31"/>
            <p:cNvSpPr/>
            <p:nvPr/>
          </p:nvSpPr>
          <p:spPr>
            <a:xfrm>
              <a:off x="7150893" y="214788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6" name="Google Shape;976;p31"/>
            <p:cNvSpPr/>
            <p:nvPr/>
          </p:nvSpPr>
          <p:spPr>
            <a:xfrm>
              <a:off x="6644830" y="21181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7" name="Google Shape;977;p31"/>
            <p:cNvSpPr/>
            <p:nvPr/>
          </p:nvSpPr>
          <p:spPr>
            <a:xfrm>
              <a:off x="7121080" y="2118169"/>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8" name="Google Shape;978;p31"/>
            <p:cNvSpPr/>
            <p:nvPr/>
          </p:nvSpPr>
          <p:spPr>
            <a:xfrm>
              <a:off x="7091362" y="2088356"/>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9" name="Google Shape;979;p31"/>
            <p:cNvSpPr/>
            <p:nvPr/>
          </p:nvSpPr>
          <p:spPr>
            <a:xfrm>
              <a:off x="7061548" y="205854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0" name="Google Shape;980;p31"/>
            <p:cNvSpPr/>
            <p:nvPr/>
          </p:nvSpPr>
          <p:spPr>
            <a:xfrm>
              <a:off x="7031830" y="19692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1" name="Google Shape;981;p31"/>
            <p:cNvSpPr/>
            <p:nvPr/>
          </p:nvSpPr>
          <p:spPr>
            <a:xfrm>
              <a:off x="6674643" y="2088356"/>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2" name="Google Shape;982;p31"/>
            <p:cNvSpPr/>
            <p:nvPr/>
          </p:nvSpPr>
          <p:spPr>
            <a:xfrm>
              <a:off x="6704361" y="2058543"/>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3" name="Google Shape;983;p31"/>
            <p:cNvSpPr/>
            <p:nvPr/>
          </p:nvSpPr>
          <p:spPr>
            <a:xfrm>
              <a:off x="6734174" y="1969293"/>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4" name="Google Shape;984;p31"/>
            <p:cNvSpPr/>
            <p:nvPr/>
          </p:nvSpPr>
          <p:spPr>
            <a:xfrm>
              <a:off x="6763892" y="1939480"/>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5" name="Google Shape;985;p31"/>
            <p:cNvSpPr/>
            <p:nvPr/>
          </p:nvSpPr>
          <p:spPr>
            <a:xfrm>
              <a:off x="7002017" y="1939480"/>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6" name="Google Shape;986;p31"/>
            <p:cNvSpPr/>
            <p:nvPr/>
          </p:nvSpPr>
          <p:spPr>
            <a:xfrm>
              <a:off x="6763892" y="190976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7" name="Google Shape;987;p31"/>
            <p:cNvSpPr/>
            <p:nvPr/>
          </p:nvSpPr>
          <p:spPr>
            <a:xfrm>
              <a:off x="7002017" y="1909762"/>
              <a:ext cx="29718" cy="29717"/>
            </a:xfrm>
            <a:custGeom>
              <a:rect b="b" l="l" r="r" t="t"/>
              <a:pathLst>
                <a:path extrusionOk="0" h="29717"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8" name="Google Shape;988;p31"/>
            <p:cNvSpPr/>
            <p:nvPr/>
          </p:nvSpPr>
          <p:spPr>
            <a:xfrm>
              <a:off x="6793705" y="1969293"/>
              <a:ext cx="208311" cy="29717"/>
            </a:xfrm>
            <a:custGeom>
              <a:rect b="b" l="l" r="r" t="t"/>
              <a:pathLst>
                <a:path extrusionOk="0" h="29717" w="208311">
                  <a:moveTo>
                    <a:pt x="0" y="0"/>
                  </a:moveTo>
                  <a:lnTo>
                    <a:pt x="208312" y="0"/>
                  </a:lnTo>
                  <a:lnTo>
                    <a:pt x="20831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9" name="Google Shape;989;p31"/>
            <p:cNvSpPr/>
            <p:nvPr/>
          </p:nvSpPr>
          <p:spPr>
            <a:xfrm>
              <a:off x="6793705" y="1939480"/>
              <a:ext cx="208311" cy="29717"/>
            </a:xfrm>
            <a:custGeom>
              <a:rect b="b" l="l" r="r" t="t"/>
              <a:pathLst>
                <a:path extrusionOk="0" h="29717" w="208311">
                  <a:moveTo>
                    <a:pt x="0" y="0"/>
                  </a:moveTo>
                  <a:lnTo>
                    <a:pt x="208312" y="0"/>
                  </a:lnTo>
                  <a:lnTo>
                    <a:pt x="208312"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0" name="Google Shape;990;p31"/>
            <p:cNvSpPr/>
            <p:nvPr/>
          </p:nvSpPr>
          <p:spPr>
            <a:xfrm>
              <a:off x="6793705" y="1909762"/>
              <a:ext cx="208311" cy="29717"/>
            </a:xfrm>
            <a:custGeom>
              <a:rect b="b" l="l" r="r" t="t"/>
              <a:pathLst>
                <a:path extrusionOk="0" h="29717" w="208311">
                  <a:moveTo>
                    <a:pt x="0" y="0"/>
                  </a:moveTo>
                  <a:lnTo>
                    <a:pt x="208312" y="0"/>
                  </a:lnTo>
                  <a:lnTo>
                    <a:pt x="208312"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1" name="Google Shape;991;p31"/>
            <p:cNvSpPr/>
            <p:nvPr/>
          </p:nvSpPr>
          <p:spPr>
            <a:xfrm>
              <a:off x="7031830" y="17311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2" name="Google Shape;992;p31"/>
            <p:cNvSpPr/>
            <p:nvPr/>
          </p:nvSpPr>
          <p:spPr>
            <a:xfrm>
              <a:off x="6763892" y="1701355"/>
              <a:ext cx="267843" cy="29717"/>
            </a:xfrm>
            <a:custGeom>
              <a:rect b="b" l="l" r="r" t="t"/>
              <a:pathLst>
                <a:path extrusionOk="0" h="29717" w="267843">
                  <a:moveTo>
                    <a:pt x="0" y="0"/>
                  </a:moveTo>
                  <a:lnTo>
                    <a:pt x="267843" y="0"/>
                  </a:lnTo>
                  <a:lnTo>
                    <a:pt x="26784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3" name="Google Shape;993;p31"/>
            <p:cNvSpPr/>
            <p:nvPr/>
          </p:nvSpPr>
          <p:spPr>
            <a:xfrm>
              <a:off x="6734174" y="17311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4" name="Google Shape;994;p31"/>
            <p:cNvSpPr/>
            <p:nvPr/>
          </p:nvSpPr>
          <p:spPr>
            <a:xfrm>
              <a:off x="7031830" y="18502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31"/>
            <p:cNvSpPr/>
            <p:nvPr/>
          </p:nvSpPr>
          <p:spPr>
            <a:xfrm>
              <a:off x="7061548" y="1760982"/>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6" name="Google Shape;996;p31"/>
            <p:cNvSpPr/>
            <p:nvPr/>
          </p:nvSpPr>
          <p:spPr>
            <a:xfrm>
              <a:off x="6734174" y="1850231"/>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7" name="Google Shape;997;p31"/>
            <p:cNvSpPr/>
            <p:nvPr/>
          </p:nvSpPr>
          <p:spPr>
            <a:xfrm>
              <a:off x="6704361" y="1760982"/>
              <a:ext cx="29718" cy="89344"/>
            </a:xfrm>
            <a:custGeom>
              <a:rect b="b" l="l" r="r" t="t"/>
              <a:pathLst>
                <a:path extrusionOk="0" h="89344" w="29718">
                  <a:moveTo>
                    <a:pt x="0" y="0"/>
                  </a:moveTo>
                  <a:lnTo>
                    <a:pt x="29718" y="0"/>
                  </a:lnTo>
                  <a:lnTo>
                    <a:pt x="29718" y="89344"/>
                  </a:lnTo>
                  <a:lnTo>
                    <a:pt x="0" y="8934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8" name="Google Shape;998;p31"/>
            <p:cNvSpPr/>
            <p:nvPr/>
          </p:nvSpPr>
          <p:spPr>
            <a:xfrm>
              <a:off x="6972299" y="1760982"/>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9" name="Google Shape;999;p31"/>
            <p:cNvSpPr/>
            <p:nvPr/>
          </p:nvSpPr>
          <p:spPr>
            <a:xfrm>
              <a:off x="6823423" y="1790700"/>
              <a:ext cx="148780" cy="29718"/>
            </a:xfrm>
            <a:custGeom>
              <a:rect b="b" l="l" r="r" t="t"/>
              <a:pathLst>
                <a:path extrusionOk="0" h="29718" w="148780">
                  <a:moveTo>
                    <a:pt x="0" y="0"/>
                  </a:moveTo>
                  <a:lnTo>
                    <a:pt x="148780" y="0"/>
                  </a:lnTo>
                  <a:lnTo>
                    <a:pt x="148780"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0" name="Google Shape;1000;p31"/>
            <p:cNvSpPr/>
            <p:nvPr/>
          </p:nvSpPr>
          <p:spPr>
            <a:xfrm>
              <a:off x="6763892" y="1731168"/>
              <a:ext cx="267938" cy="59531"/>
            </a:xfrm>
            <a:custGeom>
              <a:rect b="b" l="l" r="r" t="t"/>
              <a:pathLst>
                <a:path extrusionOk="0" h="59531" w="267938">
                  <a:moveTo>
                    <a:pt x="267938" y="0"/>
                  </a:moveTo>
                  <a:lnTo>
                    <a:pt x="267938" y="29813"/>
                  </a:lnTo>
                  <a:lnTo>
                    <a:pt x="208407" y="29813"/>
                  </a:lnTo>
                  <a:lnTo>
                    <a:pt x="208407" y="59531"/>
                  </a:lnTo>
                  <a:lnTo>
                    <a:pt x="59531" y="59531"/>
                  </a:lnTo>
                  <a:lnTo>
                    <a:pt x="59531" y="29813"/>
                  </a:lnTo>
                  <a:lnTo>
                    <a:pt x="0" y="29813"/>
                  </a:lnTo>
                  <a:lnTo>
                    <a:pt x="0" y="0"/>
                  </a:lnTo>
                  <a:lnTo>
                    <a:pt x="267938" y="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1" name="Google Shape;1001;p31"/>
            <p:cNvSpPr/>
            <p:nvPr/>
          </p:nvSpPr>
          <p:spPr>
            <a:xfrm>
              <a:off x="6763892" y="1760982"/>
              <a:ext cx="59531" cy="29718"/>
            </a:xfrm>
            <a:custGeom>
              <a:rect b="b" l="l" r="r" t="t"/>
              <a:pathLst>
                <a:path extrusionOk="0" h="29718" w="59531">
                  <a:moveTo>
                    <a:pt x="0" y="0"/>
                  </a:moveTo>
                  <a:lnTo>
                    <a:pt x="59531" y="0"/>
                  </a:lnTo>
                  <a:lnTo>
                    <a:pt x="59531"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31"/>
            <p:cNvSpPr/>
            <p:nvPr/>
          </p:nvSpPr>
          <p:spPr>
            <a:xfrm>
              <a:off x="6644829" y="2743200"/>
              <a:ext cx="59531" cy="59531"/>
            </a:xfrm>
            <a:custGeom>
              <a:rect b="b" l="l" r="r" t="t"/>
              <a:pathLst>
                <a:path extrusionOk="0" h="59531" w="59531">
                  <a:moveTo>
                    <a:pt x="59531" y="29718"/>
                  </a:moveTo>
                  <a:lnTo>
                    <a:pt x="59531" y="59531"/>
                  </a:lnTo>
                  <a:lnTo>
                    <a:pt x="0" y="59531"/>
                  </a:lnTo>
                  <a:lnTo>
                    <a:pt x="0" y="0"/>
                  </a:lnTo>
                  <a:lnTo>
                    <a:pt x="29813" y="0"/>
                  </a:lnTo>
                  <a:lnTo>
                    <a:pt x="29813" y="29718"/>
                  </a:lnTo>
                  <a:lnTo>
                    <a:pt x="59531"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3" name="Google Shape;1003;p31"/>
            <p:cNvSpPr/>
            <p:nvPr/>
          </p:nvSpPr>
          <p:spPr>
            <a:xfrm>
              <a:off x="6644830" y="280273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4" name="Google Shape;1004;p31"/>
            <p:cNvSpPr/>
            <p:nvPr/>
          </p:nvSpPr>
          <p:spPr>
            <a:xfrm>
              <a:off x="6734174" y="2713482"/>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31"/>
            <p:cNvSpPr/>
            <p:nvPr/>
          </p:nvSpPr>
          <p:spPr>
            <a:xfrm>
              <a:off x="6674738" y="2237231"/>
              <a:ext cx="446246" cy="565404"/>
            </a:xfrm>
            <a:custGeom>
              <a:rect b="b" l="l" r="r" t="t"/>
              <a:pathLst>
                <a:path extrusionOk="0" h="565404" w="446246">
                  <a:moveTo>
                    <a:pt x="416624" y="59436"/>
                  </a:moveTo>
                  <a:lnTo>
                    <a:pt x="416624" y="29718"/>
                  </a:lnTo>
                  <a:lnTo>
                    <a:pt x="357092" y="29718"/>
                  </a:lnTo>
                  <a:lnTo>
                    <a:pt x="357092" y="0"/>
                  </a:lnTo>
                  <a:lnTo>
                    <a:pt x="89249" y="0"/>
                  </a:lnTo>
                  <a:lnTo>
                    <a:pt x="89249" y="29718"/>
                  </a:lnTo>
                  <a:lnTo>
                    <a:pt x="29718" y="29718"/>
                  </a:lnTo>
                  <a:lnTo>
                    <a:pt x="29718" y="59436"/>
                  </a:lnTo>
                  <a:lnTo>
                    <a:pt x="0" y="59436"/>
                  </a:lnTo>
                  <a:lnTo>
                    <a:pt x="0" y="505968"/>
                  </a:lnTo>
                  <a:lnTo>
                    <a:pt x="29718" y="505968"/>
                  </a:lnTo>
                  <a:lnTo>
                    <a:pt x="29718" y="535686"/>
                  </a:lnTo>
                  <a:lnTo>
                    <a:pt x="118967" y="535686"/>
                  </a:lnTo>
                  <a:lnTo>
                    <a:pt x="118967" y="565404"/>
                  </a:lnTo>
                  <a:lnTo>
                    <a:pt x="327279" y="565404"/>
                  </a:lnTo>
                  <a:lnTo>
                    <a:pt x="327279" y="535686"/>
                  </a:lnTo>
                  <a:lnTo>
                    <a:pt x="416528" y="535686"/>
                  </a:lnTo>
                  <a:lnTo>
                    <a:pt x="416528" y="505968"/>
                  </a:lnTo>
                  <a:lnTo>
                    <a:pt x="446246" y="505968"/>
                  </a:lnTo>
                  <a:lnTo>
                    <a:pt x="446246" y="59436"/>
                  </a:lnTo>
                  <a:lnTo>
                    <a:pt x="416528" y="59436"/>
                  </a:lnTo>
                  <a:close/>
                  <a:moveTo>
                    <a:pt x="416624" y="476155"/>
                  </a:moveTo>
                  <a:lnTo>
                    <a:pt x="386906" y="476155"/>
                  </a:lnTo>
                  <a:lnTo>
                    <a:pt x="386906" y="505873"/>
                  </a:lnTo>
                  <a:lnTo>
                    <a:pt x="297656" y="505873"/>
                  </a:lnTo>
                  <a:lnTo>
                    <a:pt x="297656" y="535591"/>
                  </a:lnTo>
                  <a:lnTo>
                    <a:pt x="148876" y="535591"/>
                  </a:lnTo>
                  <a:lnTo>
                    <a:pt x="148876" y="505873"/>
                  </a:lnTo>
                  <a:lnTo>
                    <a:pt x="59627" y="505873"/>
                  </a:lnTo>
                  <a:lnTo>
                    <a:pt x="59627" y="476155"/>
                  </a:lnTo>
                  <a:lnTo>
                    <a:pt x="29908" y="476155"/>
                  </a:lnTo>
                  <a:lnTo>
                    <a:pt x="29908" y="208312"/>
                  </a:lnTo>
                  <a:lnTo>
                    <a:pt x="59627" y="208312"/>
                  </a:lnTo>
                  <a:lnTo>
                    <a:pt x="59627" y="178594"/>
                  </a:lnTo>
                  <a:lnTo>
                    <a:pt x="119158" y="178594"/>
                  </a:lnTo>
                  <a:lnTo>
                    <a:pt x="119158" y="148876"/>
                  </a:lnTo>
                  <a:lnTo>
                    <a:pt x="327470" y="148876"/>
                  </a:lnTo>
                  <a:lnTo>
                    <a:pt x="327470" y="178594"/>
                  </a:lnTo>
                  <a:lnTo>
                    <a:pt x="387001" y="178594"/>
                  </a:lnTo>
                  <a:lnTo>
                    <a:pt x="387001" y="208312"/>
                  </a:lnTo>
                  <a:lnTo>
                    <a:pt x="416719" y="208312"/>
                  </a:lnTo>
                  <a:lnTo>
                    <a:pt x="416719" y="4761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31"/>
            <p:cNvSpPr/>
            <p:nvPr/>
          </p:nvSpPr>
          <p:spPr>
            <a:xfrm>
              <a:off x="6734174" y="2415825"/>
              <a:ext cx="327279" cy="327279"/>
            </a:xfrm>
            <a:custGeom>
              <a:rect b="b" l="l" r="r" t="t"/>
              <a:pathLst>
                <a:path extrusionOk="0" h="327279" w="327279">
                  <a:moveTo>
                    <a:pt x="267843" y="29718"/>
                  </a:moveTo>
                  <a:lnTo>
                    <a:pt x="267843" y="0"/>
                  </a:lnTo>
                  <a:lnTo>
                    <a:pt x="59531" y="0"/>
                  </a:lnTo>
                  <a:lnTo>
                    <a:pt x="59531" y="29718"/>
                  </a:lnTo>
                  <a:lnTo>
                    <a:pt x="0" y="29718"/>
                  </a:lnTo>
                  <a:lnTo>
                    <a:pt x="0" y="297561"/>
                  </a:lnTo>
                  <a:lnTo>
                    <a:pt x="89249" y="297561"/>
                  </a:lnTo>
                  <a:lnTo>
                    <a:pt x="89249" y="327279"/>
                  </a:lnTo>
                  <a:lnTo>
                    <a:pt x="238030" y="327279"/>
                  </a:lnTo>
                  <a:lnTo>
                    <a:pt x="238030" y="297561"/>
                  </a:lnTo>
                  <a:lnTo>
                    <a:pt x="327279" y="297561"/>
                  </a:lnTo>
                  <a:lnTo>
                    <a:pt x="327279" y="29718"/>
                  </a:lnTo>
                  <a:lnTo>
                    <a:pt x="267748" y="29718"/>
                  </a:lnTo>
                  <a:close/>
                  <a:moveTo>
                    <a:pt x="297561" y="238125"/>
                  </a:moveTo>
                  <a:lnTo>
                    <a:pt x="267843" y="238125"/>
                  </a:lnTo>
                  <a:lnTo>
                    <a:pt x="267843" y="267843"/>
                  </a:lnTo>
                  <a:lnTo>
                    <a:pt x="208312" y="267843"/>
                  </a:lnTo>
                  <a:lnTo>
                    <a:pt x="208312" y="297561"/>
                  </a:lnTo>
                  <a:lnTo>
                    <a:pt x="119063" y="297561"/>
                  </a:lnTo>
                  <a:lnTo>
                    <a:pt x="119063" y="267843"/>
                  </a:lnTo>
                  <a:lnTo>
                    <a:pt x="59531" y="267843"/>
                  </a:lnTo>
                  <a:lnTo>
                    <a:pt x="59531" y="238125"/>
                  </a:lnTo>
                  <a:lnTo>
                    <a:pt x="29813" y="238125"/>
                  </a:lnTo>
                  <a:lnTo>
                    <a:pt x="29813" y="89345"/>
                  </a:lnTo>
                  <a:lnTo>
                    <a:pt x="59531" y="89345"/>
                  </a:lnTo>
                  <a:lnTo>
                    <a:pt x="59531" y="59627"/>
                  </a:lnTo>
                  <a:lnTo>
                    <a:pt x="89249" y="59627"/>
                  </a:lnTo>
                  <a:lnTo>
                    <a:pt x="89249" y="29908"/>
                  </a:lnTo>
                  <a:lnTo>
                    <a:pt x="238030" y="29908"/>
                  </a:lnTo>
                  <a:lnTo>
                    <a:pt x="238030" y="59627"/>
                  </a:lnTo>
                  <a:lnTo>
                    <a:pt x="267748" y="59627"/>
                  </a:lnTo>
                  <a:lnTo>
                    <a:pt x="267748" y="89345"/>
                  </a:lnTo>
                  <a:lnTo>
                    <a:pt x="297466" y="89345"/>
                  </a:lnTo>
                  <a:lnTo>
                    <a:pt x="297466" y="23812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31"/>
            <p:cNvSpPr/>
            <p:nvPr/>
          </p:nvSpPr>
          <p:spPr>
            <a:xfrm>
              <a:off x="6793800" y="2475356"/>
              <a:ext cx="208216" cy="208216"/>
            </a:xfrm>
            <a:custGeom>
              <a:rect b="b" l="l" r="r" t="t"/>
              <a:pathLst>
                <a:path extrusionOk="0" h="208216" w="208216">
                  <a:moveTo>
                    <a:pt x="178499" y="29718"/>
                  </a:moveTo>
                  <a:lnTo>
                    <a:pt x="178499" y="0"/>
                  </a:lnTo>
                  <a:lnTo>
                    <a:pt x="29718" y="0"/>
                  </a:lnTo>
                  <a:lnTo>
                    <a:pt x="29718" y="29718"/>
                  </a:lnTo>
                  <a:lnTo>
                    <a:pt x="0" y="29718"/>
                  </a:lnTo>
                  <a:lnTo>
                    <a:pt x="0" y="178499"/>
                  </a:lnTo>
                  <a:lnTo>
                    <a:pt x="59531" y="178499"/>
                  </a:lnTo>
                  <a:lnTo>
                    <a:pt x="59531" y="208217"/>
                  </a:lnTo>
                  <a:lnTo>
                    <a:pt x="89249" y="208217"/>
                  </a:lnTo>
                  <a:lnTo>
                    <a:pt x="89249" y="178499"/>
                  </a:lnTo>
                  <a:lnTo>
                    <a:pt x="118967" y="178499"/>
                  </a:lnTo>
                  <a:lnTo>
                    <a:pt x="118967" y="208217"/>
                  </a:lnTo>
                  <a:lnTo>
                    <a:pt x="148685" y="208217"/>
                  </a:lnTo>
                  <a:lnTo>
                    <a:pt x="148685" y="178499"/>
                  </a:lnTo>
                  <a:lnTo>
                    <a:pt x="208217" y="178499"/>
                  </a:lnTo>
                  <a:lnTo>
                    <a:pt x="208217" y="29718"/>
                  </a:lnTo>
                  <a:lnTo>
                    <a:pt x="178499" y="29718"/>
                  </a:lnTo>
                  <a:close/>
                  <a:moveTo>
                    <a:pt x="29718" y="89249"/>
                  </a:moveTo>
                  <a:lnTo>
                    <a:pt x="29718" y="59531"/>
                  </a:lnTo>
                  <a:lnTo>
                    <a:pt x="59436" y="59531"/>
                  </a:lnTo>
                  <a:lnTo>
                    <a:pt x="59436" y="89249"/>
                  </a:lnTo>
                  <a:lnTo>
                    <a:pt x="29718" y="89249"/>
                  </a:lnTo>
                  <a:close/>
                  <a:moveTo>
                    <a:pt x="148781" y="148781"/>
                  </a:moveTo>
                  <a:lnTo>
                    <a:pt x="59531" y="148781"/>
                  </a:lnTo>
                  <a:lnTo>
                    <a:pt x="59531" y="119063"/>
                  </a:lnTo>
                  <a:lnTo>
                    <a:pt x="89249" y="119063"/>
                  </a:lnTo>
                  <a:lnTo>
                    <a:pt x="89249" y="89345"/>
                  </a:lnTo>
                  <a:lnTo>
                    <a:pt x="118967" y="89345"/>
                  </a:lnTo>
                  <a:lnTo>
                    <a:pt x="118967" y="119063"/>
                  </a:lnTo>
                  <a:lnTo>
                    <a:pt x="148685" y="119063"/>
                  </a:lnTo>
                  <a:lnTo>
                    <a:pt x="148685" y="148781"/>
                  </a:lnTo>
                  <a:close/>
                  <a:moveTo>
                    <a:pt x="178499" y="89249"/>
                  </a:moveTo>
                  <a:lnTo>
                    <a:pt x="148781" y="89249"/>
                  </a:lnTo>
                  <a:lnTo>
                    <a:pt x="148781" y="59531"/>
                  </a:lnTo>
                  <a:lnTo>
                    <a:pt x="178499" y="59531"/>
                  </a:lnTo>
                  <a:lnTo>
                    <a:pt x="178499" y="8924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8" name="Google Shape;1008;p31"/>
            <p:cNvSpPr/>
            <p:nvPr/>
          </p:nvSpPr>
          <p:spPr>
            <a:xfrm>
              <a:off x="6972299" y="2713482"/>
              <a:ext cx="89249" cy="29718"/>
            </a:xfrm>
            <a:custGeom>
              <a:rect b="b" l="l" r="r" t="t"/>
              <a:pathLst>
                <a:path extrusionOk="0" h="29718" w="89249">
                  <a:moveTo>
                    <a:pt x="0" y="0"/>
                  </a:moveTo>
                  <a:lnTo>
                    <a:pt x="89249" y="0"/>
                  </a:lnTo>
                  <a:lnTo>
                    <a:pt x="89249"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9" name="Google Shape;1009;p31"/>
            <p:cNvSpPr/>
            <p:nvPr/>
          </p:nvSpPr>
          <p:spPr>
            <a:xfrm>
              <a:off x="6644830" y="2147887"/>
              <a:ext cx="89249" cy="29718"/>
            </a:xfrm>
            <a:custGeom>
              <a:rect b="b" l="l" r="r" t="t"/>
              <a:pathLst>
                <a:path extrusionOk="0" h="29718" w="89249">
                  <a:moveTo>
                    <a:pt x="0" y="0"/>
                  </a:moveTo>
                  <a:lnTo>
                    <a:pt x="89249" y="0"/>
                  </a:lnTo>
                  <a:lnTo>
                    <a:pt x="89249"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0" name="Google Shape;1010;p31"/>
            <p:cNvSpPr/>
            <p:nvPr/>
          </p:nvSpPr>
          <p:spPr>
            <a:xfrm>
              <a:off x="6615112" y="2177605"/>
              <a:ext cx="148780" cy="565594"/>
            </a:xfrm>
            <a:custGeom>
              <a:rect b="b" l="l" r="r" t="t"/>
              <a:pathLst>
                <a:path extrusionOk="0" h="565594" w="148780">
                  <a:moveTo>
                    <a:pt x="148780" y="29813"/>
                  </a:moveTo>
                  <a:lnTo>
                    <a:pt x="148780" y="59626"/>
                  </a:lnTo>
                  <a:lnTo>
                    <a:pt x="89249" y="59626"/>
                  </a:lnTo>
                  <a:lnTo>
                    <a:pt x="89249" y="89344"/>
                  </a:lnTo>
                  <a:lnTo>
                    <a:pt x="59531" y="89344"/>
                  </a:lnTo>
                  <a:lnTo>
                    <a:pt x="59531" y="119063"/>
                  </a:lnTo>
                  <a:lnTo>
                    <a:pt x="29718" y="119063"/>
                  </a:lnTo>
                  <a:lnTo>
                    <a:pt x="29718" y="565595"/>
                  </a:lnTo>
                  <a:lnTo>
                    <a:pt x="0" y="565595"/>
                  </a:lnTo>
                  <a:lnTo>
                    <a:pt x="0" y="29813"/>
                  </a:lnTo>
                  <a:lnTo>
                    <a:pt x="29718" y="29813"/>
                  </a:lnTo>
                  <a:lnTo>
                    <a:pt x="29718" y="0"/>
                  </a:lnTo>
                  <a:lnTo>
                    <a:pt x="119063" y="0"/>
                  </a:lnTo>
                  <a:lnTo>
                    <a:pt x="119063" y="29813"/>
                  </a:lnTo>
                  <a:lnTo>
                    <a:pt x="148780" y="2981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1" name="Google Shape;1011;p31"/>
            <p:cNvSpPr/>
            <p:nvPr/>
          </p:nvSpPr>
          <p:spPr>
            <a:xfrm>
              <a:off x="6734174" y="2177605"/>
              <a:ext cx="59531" cy="29718"/>
            </a:xfrm>
            <a:custGeom>
              <a:rect b="b" l="l" r="r" t="t"/>
              <a:pathLst>
                <a:path extrusionOk="0" h="29718" w="59531">
                  <a:moveTo>
                    <a:pt x="0" y="0"/>
                  </a:moveTo>
                  <a:lnTo>
                    <a:pt x="59531" y="0"/>
                  </a:lnTo>
                  <a:lnTo>
                    <a:pt x="59531"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31"/>
            <p:cNvSpPr/>
            <p:nvPr/>
          </p:nvSpPr>
          <p:spPr>
            <a:xfrm>
              <a:off x="7121079" y="2266950"/>
              <a:ext cx="59531" cy="505967"/>
            </a:xfrm>
            <a:custGeom>
              <a:rect b="b" l="l" r="r" t="t"/>
              <a:pathLst>
                <a:path extrusionOk="0" h="505967" w="59531">
                  <a:moveTo>
                    <a:pt x="59531" y="0"/>
                  </a:moveTo>
                  <a:lnTo>
                    <a:pt x="59531" y="505968"/>
                  </a:lnTo>
                  <a:lnTo>
                    <a:pt x="29813" y="505968"/>
                  </a:lnTo>
                  <a:lnTo>
                    <a:pt x="29813" y="29718"/>
                  </a:lnTo>
                  <a:lnTo>
                    <a:pt x="0" y="29718"/>
                  </a:lnTo>
                  <a:lnTo>
                    <a:pt x="0" y="0"/>
                  </a:lnTo>
                  <a:lnTo>
                    <a:pt x="59531"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3" name="Google Shape;1013;p31"/>
            <p:cNvSpPr/>
            <p:nvPr/>
          </p:nvSpPr>
          <p:spPr>
            <a:xfrm>
              <a:off x="7150893" y="2237232"/>
              <a:ext cx="29718" cy="29718"/>
            </a:xfrm>
            <a:custGeom>
              <a:rect b="b" l="l" r="r" t="t"/>
              <a:pathLst>
                <a:path extrusionOk="0" h="29718" w="29718">
                  <a:moveTo>
                    <a:pt x="0" y="0"/>
                  </a:moveTo>
                  <a:lnTo>
                    <a:pt x="29718" y="0"/>
                  </a:lnTo>
                  <a:lnTo>
                    <a:pt x="29718" y="29718"/>
                  </a:lnTo>
                  <a:lnTo>
                    <a:pt x="0" y="29718"/>
                  </a:lnTo>
                  <a:close/>
                </a:path>
              </a:pathLst>
            </a:custGeom>
            <a:solidFill>
              <a:srgbClr val="5145C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4" name="Google Shape;1014;p31"/>
            <p:cNvSpPr/>
            <p:nvPr/>
          </p:nvSpPr>
          <p:spPr>
            <a:xfrm>
              <a:off x="7031830" y="2177605"/>
              <a:ext cx="89249" cy="29718"/>
            </a:xfrm>
            <a:custGeom>
              <a:rect b="b" l="l" r="r" t="t"/>
              <a:pathLst>
                <a:path extrusionOk="0" h="29718" w="89249">
                  <a:moveTo>
                    <a:pt x="0" y="0"/>
                  </a:moveTo>
                  <a:lnTo>
                    <a:pt x="89249" y="0"/>
                  </a:lnTo>
                  <a:lnTo>
                    <a:pt x="89249"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5" name="Google Shape;1015;p31"/>
            <p:cNvSpPr/>
            <p:nvPr/>
          </p:nvSpPr>
          <p:spPr>
            <a:xfrm>
              <a:off x="7031830" y="2207418"/>
              <a:ext cx="119062" cy="59531"/>
            </a:xfrm>
            <a:custGeom>
              <a:rect b="b" l="l" r="r" t="t"/>
              <a:pathLst>
                <a:path extrusionOk="0" h="59531" w="119062">
                  <a:moveTo>
                    <a:pt x="89249" y="0"/>
                  </a:moveTo>
                  <a:lnTo>
                    <a:pt x="89249" y="29813"/>
                  </a:lnTo>
                  <a:lnTo>
                    <a:pt x="119063" y="29813"/>
                  </a:lnTo>
                  <a:lnTo>
                    <a:pt x="119063" y="59531"/>
                  </a:lnTo>
                  <a:lnTo>
                    <a:pt x="59531" y="59531"/>
                  </a:lnTo>
                  <a:lnTo>
                    <a:pt x="59531" y="29813"/>
                  </a:lnTo>
                  <a:lnTo>
                    <a:pt x="0" y="29813"/>
                  </a:lnTo>
                  <a:lnTo>
                    <a:pt x="0" y="0"/>
                  </a:lnTo>
                  <a:lnTo>
                    <a:pt x="89249"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6" name="Google Shape;1016;p31"/>
            <p:cNvSpPr/>
            <p:nvPr/>
          </p:nvSpPr>
          <p:spPr>
            <a:xfrm>
              <a:off x="7150893" y="2207418"/>
              <a:ext cx="29718" cy="29718"/>
            </a:xfrm>
            <a:custGeom>
              <a:rect b="b" l="l" r="r" t="t"/>
              <a:pathLst>
                <a:path extrusionOk="0" h="29718" w="29718">
                  <a:moveTo>
                    <a:pt x="0" y="0"/>
                  </a:moveTo>
                  <a:lnTo>
                    <a:pt x="29718" y="0"/>
                  </a:lnTo>
                  <a:lnTo>
                    <a:pt x="29718" y="29718"/>
                  </a:lnTo>
                  <a:lnTo>
                    <a:pt x="0" y="29718"/>
                  </a:lnTo>
                  <a:close/>
                </a:path>
              </a:pathLst>
            </a:custGeom>
            <a:solidFill>
              <a:srgbClr val="DAD0F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7" name="Google Shape;1017;p31"/>
            <p:cNvSpPr/>
            <p:nvPr/>
          </p:nvSpPr>
          <p:spPr>
            <a:xfrm>
              <a:off x="7121080" y="22074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8" name="Google Shape;1018;p31"/>
            <p:cNvSpPr/>
            <p:nvPr/>
          </p:nvSpPr>
          <p:spPr>
            <a:xfrm>
              <a:off x="7002017" y="2505075"/>
              <a:ext cx="29718" cy="148780"/>
            </a:xfrm>
            <a:custGeom>
              <a:rect b="b" l="l" r="r" t="t"/>
              <a:pathLst>
                <a:path extrusionOk="0" h="148780" w="29718">
                  <a:moveTo>
                    <a:pt x="0" y="0"/>
                  </a:moveTo>
                  <a:lnTo>
                    <a:pt x="29718" y="0"/>
                  </a:lnTo>
                  <a:lnTo>
                    <a:pt x="29718" y="148781"/>
                  </a:lnTo>
                  <a:lnTo>
                    <a:pt x="0" y="14878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9" name="Google Shape;1019;p31"/>
            <p:cNvSpPr/>
            <p:nvPr/>
          </p:nvSpPr>
          <p:spPr>
            <a:xfrm>
              <a:off x="6763892" y="2505075"/>
              <a:ext cx="29718" cy="148780"/>
            </a:xfrm>
            <a:custGeom>
              <a:rect b="b" l="l" r="r" t="t"/>
              <a:pathLst>
                <a:path extrusionOk="0" h="148780" w="29718">
                  <a:moveTo>
                    <a:pt x="0" y="0"/>
                  </a:moveTo>
                  <a:lnTo>
                    <a:pt x="29718" y="0"/>
                  </a:lnTo>
                  <a:lnTo>
                    <a:pt x="29718" y="148781"/>
                  </a:lnTo>
                  <a:lnTo>
                    <a:pt x="0" y="14878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0" name="Google Shape;1020;p31"/>
            <p:cNvSpPr/>
            <p:nvPr/>
          </p:nvSpPr>
          <p:spPr>
            <a:xfrm>
              <a:off x="6853237" y="2683668"/>
              <a:ext cx="89249" cy="29718"/>
            </a:xfrm>
            <a:custGeom>
              <a:rect b="b" l="l" r="r" t="t"/>
              <a:pathLst>
                <a:path extrusionOk="0" h="29718" w="89249">
                  <a:moveTo>
                    <a:pt x="0" y="0"/>
                  </a:moveTo>
                  <a:lnTo>
                    <a:pt x="89249" y="0"/>
                  </a:lnTo>
                  <a:lnTo>
                    <a:pt x="89249"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1" name="Google Shape;1021;p31"/>
            <p:cNvSpPr/>
            <p:nvPr/>
          </p:nvSpPr>
          <p:spPr>
            <a:xfrm>
              <a:off x="6853237" y="2594419"/>
              <a:ext cx="89249" cy="29718"/>
            </a:xfrm>
            <a:custGeom>
              <a:rect b="b" l="l" r="r" t="t"/>
              <a:pathLst>
                <a:path extrusionOk="0" h="29718" w="89249">
                  <a:moveTo>
                    <a:pt x="0" y="0"/>
                  </a:moveTo>
                  <a:lnTo>
                    <a:pt x="89249" y="0"/>
                  </a:lnTo>
                  <a:lnTo>
                    <a:pt x="89249"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2" name="Google Shape;1022;p31"/>
            <p:cNvSpPr/>
            <p:nvPr/>
          </p:nvSpPr>
          <p:spPr>
            <a:xfrm>
              <a:off x="6882955" y="2564606"/>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3" name="Google Shape;1023;p31"/>
            <p:cNvSpPr/>
            <p:nvPr/>
          </p:nvSpPr>
          <p:spPr>
            <a:xfrm>
              <a:off x="6942486" y="2653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4" name="Google Shape;1024;p31"/>
            <p:cNvSpPr/>
            <p:nvPr/>
          </p:nvSpPr>
          <p:spPr>
            <a:xfrm>
              <a:off x="6882955" y="2653855"/>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5" name="Google Shape;1025;p31"/>
            <p:cNvSpPr/>
            <p:nvPr/>
          </p:nvSpPr>
          <p:spPr>
            <a:xfrm>
              <a:off x="6793705" y="265385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6" name="Google Shape;1026;p31"/>
            <p:cNvSpPr/>
            <p:nvPr/>
          </p:nvSpPr>
          <p:spPr>
            <a:xfrm>
              <a:off x="6942486" y="25347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7" name="Google Shape;1027;p31"/>
            <p:cNvSpPr/>
            <p:nvPr/>
          </p:nvSpPr>
          <p:spPr>
            <a:xfrm>
              <a:off x="6972299" y="247535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8" name="Google Shape;1028;p31"/>
            <p:cNvSpPr/>
            <p:nvPr/>
          </p:nvSpPr>
          <p:spPr>
            <a:xfrm>
              <a:off x="6793705" y="2475357"/>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9" name="Google Shape;1029;p31"/>
            <p:cNvSpPr/>
            <p:nvPr/>
          </p:nvSpPr>
          <p:spPr>
            <a:xfrm>
              <a:off x="6823423" y="2445543"/>
              <a:ext cx="148780" cy="29718"/>
            </a:xfrm>
            <a:custGeom>
              <a:rect b="b" l="l" r="r" t="t"/>
              <a:pathLst>
                <a:path extrusionOk="0" h="29718" w="148780">
                  <a:moveTo>
                    <a:pt x="0" y="0"/>
                  </a:moveTo>
                  <a:lnTo>
                    <a:pt x="148780" y="0"/>
                  </a:lnTo>
                  <a:lnTo>
                    <a:pt x="148780"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0" name="Google Shape;1030;p31"/>
            <p:cNvSpPr/>
            <p:nvPr/>
          </p:nvSpPr>
          <p:spPr>
            <a:xfrm>
              <a:off x="6823423" y="2534793"/>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1" name="Google Shape;1031;p31"/>
            <p:cNvSpPr/>
            <p:nvPr/>
          </p:nvSpPr>
          <p:spPr>
            <a:xfrm>
              <a:off x="6853237" y="2088356"/>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2" name="Google Shape;1032;p31"/>
            <p:cNvSpPr/>
            <p:nvPr/>
          </p:nvSpPr>
          <p:spPr>
            <a:xfrm>
              <a:off x="7061548" y="2118169"/>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3" name="Google Shape;1033;p31"/>
            <p:cNvSpPr/>
            <p:nvPr/>
          </p:nvSpPr>
          <p:spPr>
            <a:xfrm>
              <a:off x="6972299" y="1850231"/>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4" name="Google Shape;1034;p31"/>
            <p:cNvSpPr/>
            <p:nvPr/>
          </p:nvSpPr>
          <p:spPr>
            <a:xfrm>
              <a:off x="7002017" y="1790700"/>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5" name="Google Shape;1035;p31"/>
            <p:cNvSpPr/>
            <p:nvPr/>
          </p:nvSpPr>
          <p:spPr>
            <a:xfrm>
              <a:off x="6912768" y="18204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6" name="Google Shape;1036;p31"/>
            <p:cNvSpPr/>
            <p:nvPr/>
          </p:nvSpPr>
          <p:spPr>
            <a:xfrm>
              <a:off x="6882955" y="1880044"/>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7" name="Google Shape;1037;p31"/>
            <p:cNvSpPr/>
            <p:nvPr/>
          </p:nvSpPr>
          <p:spPr>
            <a:xfrm>
              <a:off x="6823423" y="1820418"/>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8" name="Google Shape;1038;p31"/>
            <p:cNvSpPr/>
            <p:nvPr/>
          </p:nvSpPr>
          <p:spPr>
            <a:xfrm>
              <a:off x="6763892" y="1790700"/>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9" name="Google Shape;1039;p31"/>
            <p:cNvSpPr/>
            <p:nvPr/>
          </p:nvSpPr>
          <p:spPr>
            <a:xfrm>
              <a:off x="6763892" y="1850231"/>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0" name="Google Shape;1040;p31"/>
            <p:cNvSpPr/>
            <p:nvPr/>
          </p:nvSpPr>
          <p:spPr>
            <a:xfrm>
              <a:off x="6734555" y="1760791"/>
              <a:ext cx="327279" cy="148875"/>
            </a:xfrm>
            <a:custGeom>
              <a:rect b="b" l="l" r="r" t="t"/>
              <a:pathLst>
                <a:path extrusionOk="0" h="148875" w="327279">
                  <a:moveTo>
                    <a:pt x="297275" y="190"/>
                  </a:moveTo>
                  <a:lnTo>
                    <a:pt x="297275" y="59722"/>
                  </a:lnTo>
                  <a:lnTo>
                    <a:pt x="267557" y="59722"/>
                  </a:lnTo>
                  <a:lnTo>
                    <a:pt x="267557" y="30004"/>
                  </a:lnTo>
                  <a:lnTo>
                    <a:pt x="237839" y="30004"/>
                  </a:lnTo>
                  <a:lnTo>
                    <a:pt x="237839" y="59722"/>
                  </a:lnTo>
                  <a:lnTo>
                    <a:pt x="208121" y="59722"/>
                  </a:lnTo>
                  <a:lnTo>
                    <a:pt x="208121" y="89440"/>
                  </a:lnTo>
                  <a:lnTo>
                    <a:pt x="178403" y="89440"/>
                  </a:lnTo>
                  <a:lnTo>
                    <a:pt x="178403" y="59722"/>
                  </a:lnTo>
                  <a:lnTo>
                    <a:pt x="118872" y="59722"/>
                  </a:lnTo>
                  <a:lnTo>
                    <a:pt x="118872" y="89440"/>
                  </a:lnTo>
                  <a:lnTo>
                    <a:pt x="89154" y="89440"/>
                  </a:lnTo>
                  <a:lnTo>
                    <a:pt x="89154" y="29908"/>
                  </a:lnTo>
                  <a:lnTo>
                    <a:pt x="59436" y="29908"/>
                  </a:lnTo>
                  <a:lnTo>
                    <a:pt x="59436" y="59627"/>
                  </a:lnTo>
                  <a:lnTo>
                    <a:pt x="29718" y="59627"/>
                  </a:lnTo>
                  <a:lnTo>
                    <a:pt x="29718" y="95"/>
                  </a:lnTo>
                  <a:lnTo>
                    <a:pt x="0" y="95"/>
                  </a:lnTo>
                  <a:lnTo>
                    <a:pt x="0" y="89440"/>
                  </a:lnTo>
                  <a:lnTo>
                    <a:pt x="59531" y="89440"/>
                  </a:lnTo>
                  <a:lnTo>
                    <a:pt x="59531" y="119158"/>
                  </a:lnTo>
                  <a:lnTo>
                    <a:pt x="29813" y="119158"/>
                  </a:lnTo>
                  <a:lnTo>
                    <a:pt x="29813" y="148876"/>
                  </a:lnTo>
                  <a:lnTo>
                    <a:pt x="89345" y="148876"/>
                  </a:lnTo>
                  <a:lnTo>
                    <a:pt x="89345" y="119158"/>
                  </a:lnTo>
                  <a:lnTo>
                    <a:pt x="119063" y="119158"/>
                  </a:lnTo>
                  <a:lnTo>
                    <a:pt x="119063" y="148876"/>
                  </a:lnTo>
                  <a:lnTo>
                    <a:pt x="148781" y="148876"/>
                  </a:lnTo>
                  <a:lnTo>
                    <a:pt x="148781" y="119158"/>
                  </a:lnTo>
                  <a:lnTo>
                    <a:pt x="178499" y="119158"/>
                  </a:lnTo>
                  <a:lnTo>
                    <a:pt x="178499" y="148876"/>
                  </a:lnTo>
                  <a:lnTo>
                    <a:pt x="297561" y="148876"/>
                  </a:lnTo>
                  <a:lnTo>
                    <a:pt x="297561" y="89344"/>
                  </a:lnTo>
                  <a:lnTo>
                    <a:pt x="327279" y="89344"/>
                  </a:lnTo>
                  <a:lnTo>
                    <a:pt x="327279" y="0"/>
                  </a:lnTo>
                  <a:lnTo>
                    <a:pt x="297561" y="0"/>
                  </a:lnTo>
                  <a:close/>
                  <a:moveTo>
                    <a:pt x="267557" y="119253"/>
                  </a:moveTo>
                  <a:lnTo>
                    <a:pt x="237839" y="119253"/>
                  </a:lnTo>
                  <a:lnTo>
                    <a:pt x="237839" y="89535"/>
                  </a:lnTo>
                  <a:lnTo>
                    <a:pt x="267557" y="89535"/>
                  </a:lnTo>
                  <a:lnTo>
                    <a:pt x="267557" y="11925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1" name="Google Shape;1041;p31"/>
            <p:cNvSpPr/>
            <p:nvPr/>
          </p:nvSpPr>
          <p:spPr>
            <a:xfrm>
              <a:off x="6823423" y="1880044"/>
              <a:ext cx="29718" cy="29717"/>
            </a:xfrm>
            <a:custGeom>
              <a:rect b="b" l="l" r="r" t="t"/>
              <a:pathLst>
                <a:path extrusionOk="0" h="29717"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2" name="Google Shape;1042;p31"/>
            <p:cNvSpPr/>
            <p:nvPr/>
          </p:nvSpPr>
          <p:spPr>
            <a:xfrm>
              <a:off x="6853237" y="214788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3" name="Google Shape;1043;p31"/>
            <p:cNvSpPr/>
            <p:nvPr/>
          </p:nvSpPr>
          <p:spPr>
            <a:xfrm>
              <a:off x="6882955" y="2118169"/>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31"/>
            <p:cNvSpPr/>
            <p:nvPr/>
          </p:nvSpPr>
          <p:spPr>
            <a:xfrm>
              <a:off x="6793705" y="2058543"/>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5" name="Google Shape;1045;p31"/>
            <p:cNvSpPr/>
            <p:nvPr/>
          </p:nvSpPr>
          <p:spPr>
            <a:xfrm>
              <a:off x="6823423" y="2118169"/>
              <a:ext cx="29718" cy="29717"/>
            </a:xfrm>
            <a:custGeom>
              <a:rect b="b" l="l" r="r" t="t"/>
              <a:pathLst>
                <a:path extrusionOk="0" h="29717"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6" name="Google Shape;1046;p31"/>
            <p:cNvSpPr/>
            <p:nvPr/>
          </p:nvSpPr>
          <p:spPr>
            <a:xfrm>
              <a:off x="6972299" y="2118169"/>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7" name="Google Shape;1047;p31"/>
            <p:cNvSpPr/>
            <p:nvPr/>
          </p:nvSpPr>
          <p:spPr>
            <a:xfrm>
              <a:off x="6972299" y="2177605"/>
              <a:ext cx="59531" cy="29718"/>
            </a:xfrm>
            <a:custGeom>
              <a:rect b="b" l="l" r="r" t="t"/>
              <a:pathLst>
                <a:path extrusionOk="0" h="29718"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31"/>
            <p:cNvSpPr/>
            <p:nvPr/>
          </p:nvSpPr>
          <p:spPr>
            <a:xfrm>
              <a:off x="6675024" y="1969388"/>
              <a:ext cx="476154" cy="237934"/>
            </a:xfrm>
            <a:custGeom>
              <a:rect b="b" l="l" r="r" t="t"/>
              <a:pathLst>
                <a:path extrusionOk="0" h="237934" w="476154">
                  <a:moveTo>
                    <a:pt x="446056" y="178499"/>
                  </a:moveTo>
                  <a:lnTo>
                    <a:pt x="446056" y="148781"/>
                  </a:lnTo>
                  <a:lnTo>
                    <a:pt x="416338" y="148781"/>
                  </a:lnTo>
                  <a:lnTo>
                    <a:pt x="416338" y="178499"/>
                  </a:lnTo>
                  <a:lnTo>
                    <a:pt x="386620" y="178499"/>
                  </a:lnTo>
                  <a:lnTo>
                    <a:pt x="386620" y="148781"/>
                  </a:lnTo>
                  <a:lnTo>
                    <a:pt x="416338" y="148781"/>
                  </a:lnTo>
                  <a:lnTo>
                    <a:pt x="416338" y="119063"/>
                  </a:lnTo>
                  <a:lnTo>
                    <a:pt x="386620" y="119063"/>
                  </a:lnTo>
                  <a:lnTo>
                    <a:pt x="386620" y="89345"/>
                  </a:lnTo>
                  <a:lnTo>
                    <a:pt x="356902" y="89345"/>
                  </a:lnTo>
                  <a:lnTo>
                    <a:pt x="356902" y="0"/>
                  </a:lnTo>
                  <a:lnTo>
                    <a:pt x="327184" y="0"/>
                  </a:lnTo>
                  <a:lnTo>
                    <a:pt x="327184" y="29718"/>
                  </a:lnTo>
                  <a:lnTo>
                    <a:pt x="118872" y="29718"/>
                  </a:lnTo>
                  <a:lnTo>
                    <a:pt x="118872" y="0"/>
                  </a:lnTo>
                  <a:lnTo>
                    <a:pt x="89154" y="0"/>
                  </a:lnTo>
                  <a:lnTo>
                    <a:pt x="89154" y="89345"/>
                  </a:lnTo>
                  <a:lnTo>
                    <a:pt x="59436" y="89345"/>
                  </a:lnTo>
                  <a:lnTo>
                    <a:pt x="59436" y="119063"/>
                  </a:lnTo>
                  <a:lnTo>
                    <a:pt x="29718" y="119063"/>
                  </a:lnTo>
                  <a:lnTo>
                    <a:pt x="29718" y="148781"/>
                  </a:lnTo>
                  <a:lnTo>
                    <a:pt x="0" y="148781"/>
                  </a:lnTo>
                  <a:lnTo>
                    <a:pt x="0" y="178499"/>
                  </a:lnTo>
                  <a:lnTo>
                    <a:pt x="59531" y="178499"/>
                  </a:lnTo>
                  <a:lnTo>
                    <a:pt x="59531" y="208217"/>
                  </a:lnTo>
                  <a:lnTo>
                    <a:pt x="119063" y="208217"/>
                  </a:lnTo>
                  <a:lnTo>
                    <a:pt x="119063" y="237935"/>
                  </a:lnTo>
                  <a:lnTo>
                    <a:pt x="297656" y="237935"/>
                  </a:lnTo>
                  <a:lnTo>
                    <a:pt x="297656" y="118872"/>
                  </a:lnTo>
                  <a:lnTo>
                    <a:pt x="357188" y="118872"/>
                  </a:lnTo>
                  <a:lnTo>
                    <a:pt x="357188" y="208217"/>
                  </a:lnTo>
                  <a:lnTo>
                    <a:pt x="446437" y="208217"/>
                  </a:lnTo>
                  <a:lnTo>
                    <a:pt x="446437" y="237935"/>
                  </a:lnTo>
                  <a:lnTo>
                    <a:pt x="476155" y="237935"/>
                  </a:lnTo>
                  <a:lnTo>
                    <a:pt x="476155" y="178403"/>
                  </a:lnTo>
                  <a:lnTo>
                    <a:pt x="446437" y="178403"/>
                  </a:lnTo>
                  <a:close/>
                  <a:moveTo>
                    <a:pt x="118682" y="89154"/>
                  </a:moveTo>
                  <a:lnTo>
                    <a:pt x="148400" y="89154"/>
                  </a:lnTo>
                  <a:lnTo>
                    <a:pt x="148400" y="118872"/>
                  </a:lnTo>
                  <a:lnTo>
                    <a:pt x="118682" y="118872"/>
                  </a:lnTo>
                  <a:lnTo>
                    <a:pt x="118682" y="89154"/>
                  </a:lnTo>
                  <a:close/>
                  <a:moveTo>
                    <a:pt x="237744" y="178499"/>
                  </a:moveTo>
                  <a:lnTo>
                    <a:pt x="208026" y="178499"/>
                  </a:lnTo>
                  <a:lnTo>
                    <a:pt x="208026" y="208217"/>
                  </a:lnTo>
                  <a:lnTo>
                    <a:pt x="178308" y="208217"/>
                  </a:lnTo>
                  <a:lnTo>
                    <a:pt x="178308" y="178499"/>
                  </a:lnTo>
                  <a:lnTo>
                    <a:pt x="148590" y="178499"/>
                  </a:lnTo>
                  <a:lnTo>
                    <a:pt x="148590" y="148781"/>
                  </a:lnTo>
                  <a:lnTo>
                    <a:pt x="178308" y="148781"/>
                  </a:lnTo>
                  <a:lnTo>
                    <a:pt x="178308" y="119063"/>
                  </a:lnTo>
                  <a:lnTo>
                    <a:pt x="208026" y="119063"/>
                  </a:lnTo>
                  <a:lnTo>
                    <a:pt x="208026" y="148781"/>
                  </a:lnTo>
                  <a:lnTo>
                    <a:pt x="237744" y="148781"/>
                  </a:lnTo>
                  <a:lnTo>
                    <a:pt x="237744" y="17849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9" name="Google Shape;1049;p31"/>
            <p:cNvSpPr/>
            <p:nvPr/>
          </p:nvSpPr>
          <p:spPr>
            <a:xfrm>
              <a:off x="6853237" y="2118169"/>
              <a:ext cx="29718" cy="29717"/>
            </a:xfrm>
            <a:custGeom>
              <a:rect b="b" l="l" r="r" t="t"/>
              <a:pathLst>
                <a:path extrusionOk="0" h="29717"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0" name="Google Shape;1050;p31"/>
            <p:cNvSpPr/>
            <p:nvPr/>
          </p:nvSpPr>
          <p:spPr>
            <a:xfrm>
              <a:off x="6972299" y="2088356"/>
              <a:ext cx="59531" cy="29717"/>
            </a:xfrm>
            <a:custGeom>
              <a:rect b="b" l="l" r="r" t="t"/>
              <a:pathLst>
                <a:path extrusionOk="0" h="29717" w="59531">
                  <a:moveTo>
                    <a:pt x="0" y="0"/>
                  </a:moveTo>
                  <a:lnTo>
                    <a:pt x="59531" y="0"/>
                  </a:lnTo>
                  <a:lnTo>
                    <a:pt x="59531"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1" name="Google Shape;1051;p31"/>
            <p:cNvSpPr/>
            <p:nvPr/>
          </p:nvSpPr>
          <p:spPr>
            <a:xfrm>
              <a:off x="7210424" y="2683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2" name="Google Shape;1052;p31"/>
            <p:cNvSpPr/>
            <p:nvPr/>
          </p:nvSpPr>
          <p:spPr>
            <a:xfrm>
              <a:off x="7269955" y="271348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3" name="Google Shape;1053;p31"/>
            <p:cNvSpPr/>
            <p:nvPr/>
          </p:nvSpPr>
          <p:spPr>
            <a:xfrm>
              <a:off x="7180611" y="2772918"/>
              <a:ext cx="119062" cy="29718"/>
            </a:xfrm>
            <a:custGeom>
              <a:rect b="b" l="l" r="r" t="t"/>
              <a:pathLst>
                <a:path extrusionOk="0" h="29718" w="119062">
                  <a:moveTo>
                    <a:pt x="0" y="0"/>
                  </a:moveTo>
                  <a:lnTo>
                    <a:pt x="119062" y="0"/>
                  </a:lnTo>
                  <a:lnTo>
                    <a:pt x="119062"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4" name="Google Shape;1054;p31"/>
            <p:cNvSpPr/>
            <p:nvPr/>
          </p:nvSpPr>
          <p:spPr>
            <a:xfrm>
              <a:off x="7269955" y="250507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5" name="Google Shape;1055;p31"/>
            <p:cNvSpPr/>
            <p:nvPr/>
          </p:nvSpPr>
          <p:spPr>
            <a:xfrm>
              <a:off x="7359205" y="27729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6" name="Google Shape;1056;p31"/>
            <p:cNvSpPr/>
            <p:nvPr/>
          </p:nvSpPr>
          <p:spPr>
            <a:xfrm>
              <a:off x="7329487" y="2683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31"/>
            <p:cNvSpPr/>
            <p:nvPr/>
          </p:nvSpPr>
          <p:spPr>
            <a:xfrm>
              <a:off x="6853237" y="26538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8" name="Google Shape;1058;p31"/>
            <p:cNvSpPr/>
            <p:nvPr/>
          </p:nvSpPr>
          <p:spPr>
            <a:xfrm>
              <a:off x="6972299" y="26241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9" name="Google Shape;1059;p31"/>
            <p:cNvSpPr/>
            <p:nvPr/>
          </p:nvSpPr>
          <p:spPr>
            <a:xfrm>
              <a:off x="6882955" y="259441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0" name="Google Shape;1060;p31"/>
            <p:cNvSpPr/>
            <p:nvPr/>
          </p:nvSpPr>
          <p:spPr>
            <a:xfrm>
              <a:off x="6942486" y="25646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1" name="Google Shape;1061;p31"/>
            <p:cNvSpPr/>
            <p:nvPr/>
          </p:nvSpPr>
          <p:spPr>
            <a:xfrm>
              <a:off x="6823423" y="256460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2" name="Google Shape;1062;p31"/>
            <p:cNvSpPr/>
            <p:nvPr/>
          </p:nvSpPr>
          <p:spPr>
            <a:xfrm>
              <a:off x="6793705" y="2624137"/>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3" name="Google Shape;1063;p31"/>
            <p:cNvSpPr/>
            <p:nvPr/>
          </p:nvSpPr>
          <p:spPr>
            <a:xfrm>
              <a:off x="6912768" y="2653855"/>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4" name="Google Shape;1064;p31"/>
            <p:cNvSpPr/>
            <p:nvPr/>
          </p:nvSpPr>
          <p:spPr>
            <a:xfrm>
              <a:off x="6734174" y="2683668"/>
              <a:ext cx="119062" cy="29718"/>
            </a:xfrm>
            <a:custGeom>
              <a:rect b="b" l="l" r="r" t="t"/>
              <a:pathLst>
                <a:path extrusionOk="0" h="29718" w="119062">
                  <a:moveTo>
                    <a:pt x="0" y="0"/>
                  </a:moveTo>
                  <a:lnTo>
                    <a:pt x="119063" y="0"/>
                  </a:lnTo>
                  <a:lnTo>
                    <a:pt x="119063"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5" name="Google Shape;1065;p31"/>
            <p:cNvSpPr/>
            <p:nvPr/>
          </p:nvSpPr>
          <p:spPr>
            <a:xfrm>
              <a:off x="6942486" y="2683668"/>
              <a:ext cx="119062" cy="29718"/>
            </a:xfrm>
            <a:custGeom>
              <a:rect b="b" l="l" r="r" t="t"/>
              <a:pathLst>
                <a:path extrusionOk="0" h="29718" w="119062">
                  <a:moveTo>
                    <a:pt x="0" y="0"/>
                  </a:moveTo>
                  <a:lnTo>
                    <a:pt x="119062" y="0"/>
                  </a:lnTo>
                  <a:lnTo>
                    <a:pt x="119062"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6" name="Google Shape;1066;p31"/>
            <p:cNvSpPr/>
            <p:nvPr/>
          </p:nvSpPr>
          <p:spPr>
            <a:xfrm>
              <a:off x="6823423" y="2713482"/>
              <a:ext cx="148780" cy="29718"/>
            </a:xfrm>
            <a:custGeom>
              <a:rect b="b" l="l" r="r" t="t"/>
              <a:pathLst>
                <a:path extrusionOk="0" h="29718" w="148780">
                  <a:moveTo>
                    <a:pt x="0" y="0"/>
                  </a:moveTo>
                  <a:lnTo>
                    <a:pt x="148780" y="0"/>
                  </a:lnTo>
                  <a:lnTo>
                    <a:pt x="148780"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7" name="Google Shape;1067;p31"/>
            <p:cNvSpPr/>
            <p:nvPr/>
          </p:nvSpPr>
          <p:spPr>
            <a:xfrm>
              <a:off x="6763892" y="2832544"/>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8" name="Google Shape;1068;p31"/>
            <p:cNvSpPr/>
            <p:nvPr/>
          </p:nvSpPr>
          <p:spPr>
            <a:xfrm>
              <a:off x="7061548" y="28027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9" name="Google Shape;1069;p31"/>
            <p:cNvSpPr/>
            <p:nvPr/>
          </p:nvSpPr>
          <p:spPr>
            <a:xfrm>
              <a:off x="6644830" y="277291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0" name="Google Shape;1070;p31"/>
            <p:cNvSpPr/>
            <p:nvPr/>
          </p:nvSpPr>
          <p:spPr>
            <a:xfrm>
              <a:off x="6793705" y="1790700"/>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1" name="Google Shape;1071;p31"/>
            <p:cNvSpPr/>
            <p:nvPr/>
          </p:nvSpPr>
          <p:spPr>
            <a:xfrm>
              <a:off x="6823423" y="1850231"/>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2" name="Google Shape;1072;p31"/>
            <p:cNvSpPr/>
            <p:nvPr/>
          </p:nvSpPr>
          <p:spPr>
            <a:xfrm>
              <a:off x="6882955" y="18204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31"/>
            <p:cNvSpPr/>
            <p:nvPr/>
          </p:nvSpPr>
          <p:spPr>
            <a:xfrm>
              <a:off x="7002017" y="18204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4" name="Google Shape;1074;p31"/>
            <p:cNvSpPr/>
            <p:nvPr/>
          </p:nvSpPr>
          <p:spPr>
            <a:xfrm>
              <a:off x="6882955" y="1909762"/>
              <a:ext cx="29718" cy="29717"/>
            </a:xfrm>
            <a:custGeom>
              <a:rect b="b" l="l" r="r" t="t"/>
              <a:pathLst>
                <a:path extrusionOk="0" h="29717"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5" name="Google Shape;1075;p31"/>
            <p:cNvSpPr/>
            <p:nvPr/>
          </p:nvSpPr>
          <p:spPr>
            <a:xfrm>
              <a:off x="6853237" y="1939480"/>
              <a:ext cx="59531" cy="29717"/>
            </a:xfrm>
            <a:custGeom>
              <a:rect b="b" l="l" r="r" t="t"/>
              <a:pathLst>
                <a:path extrusionOk="0" h="29717" w="59531">
                  <a:moveTo>
                    <a:pt x="0" y="0"/>
                  </a:moveTo>
                  <a:lnTo>
                    <a:pt x="59531" y="0"/>
                  </a:lnTo>
                  <a:lnTo>
                    <a:pt x="59531"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6" name="Google Shape;1076;p31"/>
            <p:cNvSpPr/>
            <p:nvPr/>
          </p:nvSpPr>
          <p:spPr>
            <a:xfrm>
              <a:off x="6793705" y="1939480"/>
              <a:ext cx="29718" cy="29717"/>
            </a:xfrm>
            <a:custGeom>
              <a:rect b="b" l="l" r="r" t="t"/>
              <a:pathLst>
                <a:path extrusionOk="0" h="29717"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7" name="Google Shape;1077;p31"/>
            <p:cNvSpPr/>
            <p:nvPr/>
          </p:nvSpPr>
          <p:spPr>
            <a:xfrm>
              <a:off x="6644830" y="220741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8" name="Google Shape;1078;p31"/>
            <p:cNvSpPr/>
            <p:nvPr/>
          </p:nvSpPr>
          <p:spPr>
            <a:xfrm>
              <a:off x="7150893" y="2237232"/>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9" name="Google Shape;1079;p31"/>
            <p:cNvSpPr/>
            <p:nvPr/>
          </p:nvSpPr>
          <p:spPr>
            <a:xfrm>
              <a:off x="7150893" y="2386012"/>
              <a:ext cx="29718" cy="89344"/>
            </a:xfrm>
            <a:custGeom>
              <a:rect b="b" l="l" r="r" t="t"/>
              <a:pathLst>
                <a:path extrusionOk="0" h="89344" w="29718">
                  <a:moveTo>
                    <a:pt x="0" y="0"/>
                  </a:moveTo>
                  <a:lnTo>
                    <a:pt x="29718" y="0"/>
                  </a:lnTo>
                  <a:lnTo>
                    <a:pt x="29718" y="89344"/>
                  </a:lnTo>
                  <a:lnTo>
                    <a:pt x="0" y="8934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0" name="Google Shape;1080;p31"/>
            <p:cNvSpPr/>
            <p:nvPr/>
          </p:nvSpPr>
          <p:spPr>
            <a:xfrm>
              <a:off x="7150893" y="2207418"/>
              <a:ext cx="29718" cy="29718"/>
            </a:xfrm>
            <a:custGeom>
              <a:rect b="b" l="l" r="r" t="t"/>
              <a:pathLst>
                <a:path extrusionOk="0" h="29718" w="29718">
                  <a:moveTo>
                    <a:pt x="0" y="0"/>
                  </a:moveTo>
                  <a:lnTo>
                    <a:pt x="29718" y="0"/>
                  </a:lnTo>
                  <a:lnTo>
                    <a:pt x="29718" y="29718"/>
                  </a:lnTo>
                  <a:lnTo>
                    <a:pt x="0" y="2971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1" name="Google Shape;1081;p31"/>
            <p:cNvSpPr/>
            <p:nvPr/>
          </p:nvSpPr>
          <p:spPr>
            <a:xfrm>
              <a:off x="7061548" y="22669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2" name="Google Shape;1082;p31"/>
            <p:cNvSpPr/>
            <p:nvPr/>
          </p:nvSpPr>
          <p:spPr>
            <a:xfrm>
              <a:off x="6704361" y="274320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3" name="Google Shape;1083;p31"/>
            <p:cNvSpPr/>
            <p:nvPr/>
          </p:nvSpPr>
          <p:spPr>
            <a:xfrm>
              <a:off x="7002017" y="223723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4" name="Google Shape;1084;p31"/>
            <p:cNvSpPr/>
            <p:nvPr/>
          </p:nvSpPr>
          <p:spPr>
            <a:xfrm>
              <a:off x="7061548" y="274320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5" name="Google Shape;1085;p31"/>
            <p:cNvSpPr/>
            <p:nvPr/>
          </p:nvSpPr>
          <p:spPr>
            <a:xfrm>
              <a:off x="6763892" y="223723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6" name="Google Shape;1086;p31"/>
            <p:cNvSpPr/>
            <p:nvPr/>
          </p:nvSpPr>
          <p:spPr>
            <a:xfrm>
              <a:off x="6704361" y="22669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7" name="Google Shape;1087;p31"/>
            <p:cNvSpPr/>
            <p:nvPr/>
          </p:nvSpPr>
          <p:spPr>
            <a:xfrm>
              <a:off x="6972299" y="2772918"/>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8" name="Google Shape;1088;p31"/>
            <p:cNvSpPr/>
            <p:nvPr/>
          </p:nvSpPr>
          <p:spPr>
            <a:xfrm rot="-5400000">
              <a:off x="6793705" y="1731168"/>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9" name="Google Shape;1089;p31"/>
            <p:cNvSpPr/>
            <p:nvPr/>
          </p:nvSpPr>
          <p:spPr>
            <a:xfrm rot="-5400000">
              <a:off x="6942581" y="176098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0" name="Google Shape;1090;p31"/>
            <p:cNvSpPr/>
            <p:nvPr/>
          </p:nvSpPr>
          <p:spPr>
            <a:xfrm rot="-5400000">
              <a:off x="6853237" y="176098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1" name="Google Shape;1091;p31"/>
            <p:cNvSpPr/>
            <p:nvPr/>
          </p:nvSpPr>
          <p:spPr>
            <a:xfrm rot="-5400000">
              <a:off x="7002017" y="1731264"/>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92" name="Google Shape;1092;p31"/>
          <p:cNvGrpSpPr/>
          <p:nvPr/>
        </p:nvGrpSpPr>
        <p:grpSpPr>
          <a:xfrm>
            <a:off x="7677357" y="3412860"/>
            <a:ext cx="515123" cy="1184839"/>
            <a:chOff x="4873846" y="3904107"/>
            <a:chExt cx="595312" cy="1369123"/>
          </a:xfrm>
        </p:grpSpPr>
        <p:sp>
          <p:nvSpPr>
            <p:cNvPr id="1093" name="Google Shape;1093;p31"/>
            <p:cNvSpPr/>
            <p:nvPr/>
          </p:nvSpPr>
          <p:spPr>
            <a:xfrm>
              <a:off x="4873846" y="3933825"/>
              <a:ext cx="595312" cy="1339405"/>
            </a:xfrm>
            <a:custGeom>
              <a:rect b="b" l="l" r="r" t="t"/>
              <a:pathLst>
                <a:path extrusionOk="0" h="1339405" w="595312">
                  <a:moveTo>
                    <a:pt x="565499" y="238125"/>
                  </a:moveTo>
                  <a:lnTo>
                    <a:pt x="535781" y="238125"/>
                  </a:lnTo>
                  <a:lnTo>
                    <a:pt x="535781" y="208407"/>
                  </a:lnTo>
                  <a:lnTo>
                    <a:pt x="505968" y="208407"/>
                  </a:lnTo>
                  <a:lnTo>
                    <a:pt x="505968" y="178594"/>
                  </a:lnTo>
                  <a:lnTo>
                    <a:pt x="446437" y="178594"/>
                  </a:lnTo>
                  <a:lnTo>
                    <a:pt x="446437" y="119063"/>
                  </a:lnTo>
                  <a:lnTo>
                    <a:pt x="416719" y="119063"/>
                  </a:lnTo>
                  <a:lnTo>
                    <a:pt x="416719" y="178594"/>
                  </a:lnTo>
                  <a:lnTo>
                    <a:pt x="357187" y="178594"/>
                  </a:lnTo>
                  <a:lnTo>
                    <a:pt x="327374" y="178594"/>
                  </a:lnTo>
                  <a:lnTo>
                    <a:pt x="327374" y="148780"/>
                  </a:lnTo>
                  <a:lnTo>
                    <a:pt x="297656" y="148780"/>
                  </a:lnTo>
                  <a:lnTo>
                    <a:pt x="297656" y="89345"/>
                  </a:lnTo>
                  <a:lnTo>
                    <a:pt x="267843" y="89345"/>
                  </a:lnTo>
                  <a:lnTo>
                    <a:pt x="267843" y="59531"/>
                  </a:lnTo>
                  <a:lnTo>
                    <a:pt x="238125" y="59531"/>
                  </a:lnTo>
                  <a:lnTo>
                    <a:pt x="238125" y="29718"/>
                  </a:lnTo>
                  <a:lnTo>
                    <a:pt x="208312" y="29718"/>
                  </a:lnTo>
                  <a:lnTo>
                    <a:pt x="208312" y="0"/>
                  </a:lnTo>
                  <a:lnTo>
                    <a:pt x="178594" y="0"/>
                  </a:lnTo>
                  <a:lnTo>
                    <a:pt x="178594" y="29718"/>
                  </a:lnTo>
                  <a:lnTo>
                    <a:pt x="119063" y="29718"/>
                  </a:lnTo>
                  <a:lnTo>
                    <a:pt x="119063" y="59531"/>
                  </a:lnTo>
                  <a:lnTo>
                    <a:pt x="89249" y="59531"/>
                  </a:lnTo>
                  <a:lnTo>
                    <a:pt x="89249" y="89345"/>
                  </a:lnTo>
                  <a:lnTo>
                    <a:pt x="59531" y="89345"/>
                  </a:lnTo>
                  <a:lnTo>
                    <a:pt x="59531" y="119063"/>
                  </a:lnTo>
                  <a:lnTo>
                    <a:pt x="59531" y="148780"/>
                  </a:lnTo>
                  <a:lnTo>
                    <a:pt x="29718" y="148780"/>
                  </a:lnTo>
                  <a:lnTo>
                    <a:pt x="29718" y="178594"/>
                  </a:lnTo>
                  <a:lnTo>
                    <a:pt x="0" y="178594"/>
                  </a:lnTo>
                  <a:lnTo>
                    <a:pt x="0" y="208407"/>
                  </a:lnTo>
                  <a:lnTo>
                    <a:pt x="0" y="297656"/>
                  </a:lnTo>
                  <a:lnTo>
                    <a:pt x="0" y="1250156"/>
                  </a:lnTo>
                  <a:lnTo>
                    <a:pt x="29718" y="1250156"/>
                  </a:lnTo>
                  <a:lnTo>
                    <a:pt x="29718" y="1279970"/>
                  </a:lnTo>
                  <a:lnTo>
                    <a:pt x="59531" y="1279970"/>
                  </a:lnTo>
                  <a:lnTo>
                    <a:pt x="59531" y="1309688"/>
                  </a:lnTo>
                  <a:lnTo>
                    <a:pt x="89249" y="1309688"/>
                  </a:lnTo>
                  <a:lnTo>
                    <a:pt x="89249" y="1339406"/>
                  </a:lnTo>
                  <a:lnTo>
                    <a:pt x="267843" y="1339406"/>
                  </a:lnTo>
                  <a:lnTo>
                    <a:pt x="267843" y="1309688"/>
                  </a:lnTo>
                  <a:lnTo>
                    <a:pt x="297656" y="1309688"/>
                  </a:lnTo>
                  <a:lnTo>
                    <a:pt x="297656" y="1279970"/>
                  </a:lnTo>
                  <a:lnTo>
                    <a:pt x="327374" y="1279970"/>
                  </a:lnTo>
                  <a:lnTo>
                    <a:pt x="327374" y="1250156"/>
                  </a:lnTo>
                  <a:lnTo>
                    <a:pt x="357187" y="1250156"/>
                  </a:lnTo>
                  <a:lnTo>
                    <a:pt x="357187" y="535781"/>
                  </a:lnTo>
                  <a:lnTo>
                    <a:pt x="565499" y="535781"/>
                  </a:lnTo>
                  <a:lnTo>
                    <a:pt x="565499" y="505968"/>
                  </a:lnTo>
                  <a:lnTo>
                    <a:pt x="595313" y="505968"/>
                  </a:lnTo>
                  <a:lnTo>
                    <a:pt x="595313" y="297656"/>
                  </a:lnTo>
                  <a:lnTo>
                    <a:pt x="565499" y="297656"/>
                  </a:lnTo>
                  <a:lnTo>
                    <a:pt x="565499" y="238125"/>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4" name="Google Shape;1094;p31"/>
            <p:cNvSpPr/>
            <p:nvPr/>
          </p:nvSpPr>
          <p:spPr>
            <a:xfrm>
              <a:off x="5260752" y="3993356"/>
              <a:ext cx="29717" cy="59531"/>
            </a:xfrm>
            <a:custGeom>
              <a:rect b="b" l="l" r="r" t="t"/>
              <a:pathLst>
                <a:path extrusionOk="0" h="59531" w="29717">
                  <a:moveTo>
                    <a:pt x="0" y="0"/>
                  </a:moveTo>
                  <a:lnTo>
                    <a:pt x="29718" y="0"/>
                  </a:lnTo>
                  <a:lnTo>
                    <a:pt x="29718" y="59531"/>
                  </a:lnTo>
                  <a:lnTo>
                    <a:pt x="0" y="59531"/>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5" name="Google Shape;1095;p31"/>
            <p:cNvSpPr/>
            <p:nvPr/>
          </p:nvSpPr>
          <p:spPr>
            <a:xfrm>
              <a:off x="5171503" y="3933825"/>
              <a:ext cx="59531" cy="29718"/>
            </a:xfrm>
            <a:custGeom>
              <a:rect b="b" l="l" r="r" t="t"/>
              <a:pathLst>
                <a:path extrusionOk="0" h="29718" w="59531">
                  <a:moveTo>
                    <a:pt x="0" y="0"/>
                  </a:moveTo>
                  <a:lnTo>
                    <a:pt x="59531" y="0"/>
                  </a:lnTo>
                  <a:lnTo>
                    <a:pt x="59531"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6" name="Google Shape;1096;p31"/>
            <p:cNvSpPr/>
            <p:nvPr/>
          </p:nvSpPr>
          <p:spPr>
            <a:xfrm>
              <a:off x="5082158" y="3904107"/>
              <a:ext cx="89344" cy="29718"/>
            </a:xfrm>
            <a:custGeom>
              <a:rect b="b" l="l" r="r" t="t"/>
              <a:pathLst>
                <a:path extrusionOk="0" h="29718" w="89344">
                  <a:moveTo>
                    <a:pt x="0" y="0"/>
                  </a:moveTo>
                  <a:lnTo>
                    <a:pt x="89345" y="0"/>
                  </a:lnTo>
                  <a:lnTo>
                    <a:pt x="89345"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31"/>
            <p:cNvSpPr/>
            <p:nvPr/>
          </p:nvSpPr>
          <p:spPr>
            <a:xfrm>
              <a:off x="5231034" y="3963543"/>
              <a:ext cx="29717" cy="29718"/>
            </a:xfrm>
            <a:custGeom>
              <a:rect b="b" l="l" r="r" t="t"/>
              <a:pathLst>
                <a:path extrusionOk="0" h="29718" w="29717">
                  <a:moveTo>
                    <a:pt x="0" y="0"/>
                  </a:moveTo>
                  <a:lnTo>
                    <a:pt x="29718" y="0"/>
                  </a:lnTo>
                  <a:lnTo>
                    <a:pt x="29718" y="29718"/>
                  </a:lnTo>
                  <a:lnTo>
                    <a:pt x="0" y="29718"/>
                  </a:lnTo>
                  <a:close/>
                </a:path>
              </a:pathLst>
            </a:custGeom>
            <a:noFill/>
            <a:ln cap="flat" cmpd="sng" w="59525">
              <a:solidFill>
                <a:schemeClr val="l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98" name="Google Shape;1098;p31"/>
            <p:cNvGrpSpPr/>
            <p:nvPr/>
          </p:nvGrpSpPr>
          <p:grpSpPr>
            <a:xfrm>
              <a:off x="4873846" y="3904107"/>
              <a:ext cx="595218" cy="1369123"/>
              <a:chOff x="4873846" y="3904107"/>
              <a:chExt cx="595218" cy="1369123"/>
            </a:xfrm>
          </p:grpSpPr>
          <p:sp>
            <p:nvSpPr>
              <p:cNvPr id="1099" name="Google Shape;1099;p31"/>
              <p:cNvSpPr/>
              <p:nvPr/>
            </p:nvSpPr>
            <p:spPr>
              <a:xfrm>
                <a:off x="5409628" y="4171950"/>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0" name="Google Shape;1100;p31"/>
              <p:cNvSpPr/>
              <p:nvPr/>
            </p:nvSpPr>
            <p:spPr>
              <a:xfrm>
                <a:off x="5439346" y="4231481"/>
                <a:ext cx="29718" cy="208406"/>
              </a:xfrm>
              <a:custGeom>
                <a:rect b="b" l="l" r="r" t="t"/>
                <a:pathLst>
                  <a:path extrusionOk="0" h="208406" w="29718">
                    <a:moveTo>
                      <a:pt x="0" y="0"/>
                    </a:moveTo>
                    <a:lnTo>
                      <a:pt x="29718" y="0"/>
                    </a:lnTo>
                    <a:lnTo>
                      <a:pt x="29718" y="208407"/>
                    </a:lnTo>
                    <a:lnTo>
                      <a:pt x="0" y="2084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31"/>
              <p:cNvSpPr/>
              <p:nvPr/>
            </p:nvSpPr>
            <p:spPr>
              <a:xfrm>
                <a:off x="5231034" y="4439793"/>
                <a:ext cx="208406" cy="29718"/>
              </a:xfrm>
              <a:custGeom>
                <a:rect b="b" l="l" r="r" t="t"/>
                <a:pathLst>
                  <a:path extrusionOk="0" h="29718" w="208406">
                    <a:moveTo>
                      <a:pt x="0" y="0"/>
                    </a:moveTo>
                    <a:lnTo>
                      <a:pt x="208407" y="0"/>
                    </a:lnTo>
                    <a:lnTo>
                      <a:pt x="208407"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31"/>
              <p:cNvSpPr/>
              <p:nvPr/>
            </p:nvSpPr>
            <p:spPr>
              <a:xfrm>
                <a:off x="5379814" y="41422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31"/>
              <p:cNvSpPr/>
              <p:nvPr/>
            </p:nvSpPr>
            <p:spPr>
              <a:xfrm>
                <a:off x="5231034" y="4112418"/>
                <a:ext cx="148780" cy="29718"/>
              </a:xfrm>
              <a:custGeom>
                <a:rect b="b" l="l" r="r" t="t"/>
                <a:pathLst>
                  <a:path extrusionOk="0" h="29718" w="148780">
                    <a:moveTo>
                      <a:pt x="0" y="0"/>
                    </a:moveTo>
                    <a:lnTo>
                      <a:pt x="148780" y="0"/>
                    </a:lnTo>
                    <a:lnTo>
                      <a:pt x="148780"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31"/>
              <p:cNvSpPr/>
              <p:nvPr/>
            </p:nvSpPr>
            <p:spPr>
              <a:xfrm>
                <a:off x="5260752" y="4171950"/>
                <a:ext cx="89344" cy="29718"/>
              </a:xfrm>
              <a:custGeom>
                <a:rect b="b" l="l" r="r" t="t"/>
                <a:pathLst>
                  <a:path extrusionOk="0" h="29718" w="89344">
                    <a:moveTo>
                      <a:pt x="0" y="0"/>
                    </a:moveTo>
                    <a:lnTo>
                      <a:pt x="89345" y="0"/>
                    </a:lnTo>
                    <a:lnTo>
                      <a:pt x="89345"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31"/>
              <p:cNvSpPr/>
              <p:nvPr/>
            </p:nvSpPr>
            <p:spPr>
              <a:xfrm>
                <a:off x="5231034" y="4380357"/>
                <a:ext cx="148780" cy="29718"/>
              </a:xfrm>
              <a:custGeom>
                <a:rect b="b" l="l" r="r" t="t"/>
                <a:pathLst>
                  <a:path extrusionOk="0" h="29718" w="148780">
                    <a:moveTo>
                      <a:pt x="0" y="0"/>
                    </a:moveTo>
                    <a:lnTo>
                      <a:pt x="148780" y="0"/>
                    </a:lnTo>
                    <a:lnTo>
                      <a:pt x="148780"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6" name="Google Shape;1106;p31"/>
              <p:cNvSpPr/>
              <p:nvPr/>
            </p:nvSpPr>
            <p:spPr>
              <a:xfrm>
                <a:off x="5350096" y="4201668"/>
                <a:ext cx="29718" cy="59531"/>
              </a:xfrm>
              <a:custGeom>
                <a:rect b="b" l="l" r="r" t="t"/>
                <a:pathLst>
                  <a:path extrusionOk="0" h="59531" w="29718">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31"/>
              <p:cNvSpPr/>
              <p:nvPr/>
            </p:nvSpPr>
            <p:spPr>
              <a:xfrm>
                <a:off x="5379814" y="4261294"/>
                <a:ext cx="29718" cy="119062"/>
              </a:xfrm>
              <a:custGeom>
                <a:rect b="b" l="l" r="r" t="t"/>
                <a:pathLst>
                  <a:path extrusionOk="0" h="119062" w="29718">
                    <a:moveTo>
                      <a:pt x="0" y="0"/>
                    </a:moveTo>
                    <a:lnTo>
                      <a:pt x="29718" y="0"/>
                    </a:lnTo>
                    <a:lnTo>
                      <a:pt x="29718" y="119063"/>
                    </a:lnTo>
                    <a:lnTo>
                      <a:pt x="0" y="11906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8" name="Google Shape;1108;p31"/>
              <p:cNvSpPr/>
              <p:nvPr/>
            </p:nvSpPr>
            <p:spPr>
              <a:xfrm>
                <a:off x="5231034" y="4201668"/>
                <a:ext cx="29717" cy="59531"/>
              </a:xfrm>
              <a:custGeom>
                <a:rect b="b" l="l" r="r" t="t"/>
                <a:pathLst>
                  <a:path extrusionOk="0" h="59531" w="29717">
                    <a:moveTo>
                      <a:pt x="0" y="0"/>
                    </a:moveTo>
                    <a:lnTo>
                      <a:pt x="29718" y="0"/>
                    </a:lnTo>
                    <a:lnTo>
                      <a:pt x="29718" y="59531"/>
                    </a:lnTo>
                    <a:lnTo>
                      <a:pt x="0" y="595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31"/>
              <p:cNvSpPr/>
              <p:nvPr/>
            </p:nvSpPr>
            <p:spPr>
              <a:xfrm>
                <a:off x="5290565" y="4052887"/>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0" name="Google Shape;1110;p31"/>
              <p:cNvSpPr/>
              <p:nvPr/>
            </p:nvSpPr>
            <p:spPr>
              <a:xfrm>
                <a:off x="5260752" y="3993356"/>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1" name="Google Shape;1111;p31"/>
              <p:cNvSpPr/>
              <p:nvPr/>
            </p:nvSpPr>
            <p:spPr>
              <a:xfrm>
                <a:off x="5171503" y="393382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2" name="Google Shape;1112;p31"/>
              <p:cNvSpPr/>
              <p:nvPr/>
            </p:nvSpPr>
            <p:spPr>
              <a:xfrm>
                <a:off x="5082158" y="3904107"/>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3" name="Google Shape;1113;p31"/>
              <p:cNvSpPr/>
              <p:nvPr/>
            </p:nvSpPr>
            <p:spPr>
              <a:xfrm>
                <a:off x="5052440" y="393382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4" name="Google Shape;1114;p31"/>
              <p:cNvSpPr/>
              <p:nvPr/>
            </p:nvSpPr>
            <p:spPr>
              <a:xfrm>
                <a:off x="5082158" y="3963543"/>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5" name="Google Shape;1115;p31"/>
              <p:cNvSpPr/>
              <p:nvPr/>
            </p:nvSpPr>
            <p:spPr>
              <a:xfrm>
                <a:off x="5052440" y="3963543"/>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31"/>
              <p:cNvSpPr/>
              <p:nvPr/>
            </p:nvSpPr>
            <p:spPr>
              <a:xfrm>
                <a:off x="5231034" y="3963543"/>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7" name="Google Shape;1117;p31"/>
              <p:cNvSpPr/>
              <p:nvPr/>
            </p:nvSpPr>
            <p:spPr>
              <a:xfrm>
                <a:off x="5052440" y="5213794"/>
                <a:ext cx="59531" cy="29718"/>
              </a:xfrm>
              <a:custGeom>
                <a:rect b="b" l="l" r="r" t="t"/>
                <a:pathLst>
                  <a:path extrusionOk="0" h="29718" w="59531">
                    <a:moveTo>
                      <a:pt x="0" y="0"/>
                    </a:moveTo>
                    <a:lnTo>
                      <a:pt x="59531" y="0"/>
                    </a:lnTo>
                    <a:lnTo>
                      <a:pt x="59531"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8" name="Google Shape;1118;p31"/>
              <p:cNvSpPr/>
              <p:nvPr/>
            </p:nvSpPr>
            <p:spPr>
              <a:xfrm>
                <a:off x="5171503" y="4469606"/>
                <a:ext cx="29717" cy="148780"/>
              </a:xfrm>
              <a:custGeom>
                <a:rect b="b" l="l" r="r" t="t"/>
                <a:pathLst>
                  <a:path extrusionOk="0" h="148780" w="29717">
                    <a:moveTo>
                      <a:pt x="0" y="0"/>
                    </a:moveTo>
                    <a:lnTo>
                      <a:pt x="29718" y="0"/>
                    </a:lnTo>
                    <a:lnTo>
                      <a:pt x="29718" y="148780"/>
                    </a:lnTo>
                    <a:lnTo>
                      <a:pt x="0" y="14878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9" name="Google Shape;1119;p31"/>
              <p:cNvSpPr/>
              <p:nvPr/>
            </p:nvSpPr>
            <p:spPr>
              <a:xfrm>
                <a:off x="4903564" y="4737544"/>
                <a:ext cx="29718" cy="59531"/>
              </a:xfrm>
              <a:custGeom>
                <a:rect b="b" l="l" r="r" t="t"/>
                <a:pathLst>
                  <a:path extrusionOk="0" h="59531" w="29718">
                    <a:moveTo>
                      <a:pt x="0" y="0"/>
                    </a:moveTo>
                    <a:lnTo>
                      <a:pt x="29718" y="0"/>
                    </a:lnTo>
                    <a:lnTo>
                      <a:pt x="29718"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0" name="Google Shape;1120;p31"/>
              <p:cNvSpPr/>
              <p:nvPr/>
            </p:nvSpPr>
            <p:spPr>
              <a:xfrm>
                <a:off x="5171503" y="4975669"/>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1" name="Google Shape;1121;p31"/>
              <p:cNvSpPr/>
              <p:nvPr/>
            </p:nvSpPr>
            <p:spPr>
              <a:xfrm>
                <a:off x="4933378" y="5183981"/>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2" name="Google Shape;1122;p31"/>
              <p:cNvSpPr/>
              <p:nvPr/>
            </p:nvSpPr>
            <p:spPr>
              <a:xfrm>
                <a:off x="4903564" y="5124450"/>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3" name="Google Shape;1123;p31"/>
              <p:cNvSpPr/>
              <p:nvPr/>
            </p:nvSpPr>
            <p:spPr>
              <a:xfrm>
                <a:off x="4873846" y="4231481"/>
                <a:ext cx="29718" cy="952500"/>
              </a:xfrm>
              <a:custGeom>
                <a:rect b="b" l="l" r="r" t="t"/>
                <a:pathLst>
                  <a:path extrusionOk="0" h="952500" w="29718">
                    <a:moveTo>
                      <a:pt x="0" y="0"/>
                    </a:moveTo>
                    <a:lnTo>
                      <a:pt x="29718" y="0"/>
                    </a:lnTo>
                    <a:lnTo>
                      <a:pt x="29718" y="952500"/>
                    </a:lnTo>
                    <a:lnTo>
                      <a:pt x="0" y="9525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4" name="Google Shape;1124;p31"/>
              <p:cNvSpPr/>
              <p:nvPr/>
            </p:nvSpPr>
            <p:spPr>
              <a:xfrm>
                <a:off x="4903564" y="4796980"/>
                <a:ext cx="29718" cy="327469"/>
              </a:xfrm>
              <a:custGeom>
                <a:rect b="b" l="l" r="r" t="t"/>
                <a:pathLst>
                  <a:path extrusionOk="0" h="327469" w="29718">
                    <a:moveTo>
                      <a:pt x="0" y="0"/>
                    </a:moveTo>
                    <a:lnTo>
                      <a:pt x="29718" y="0"/>
                    </a:lnTo>
                    <a:lnTo>
                      <a:pt x="29718" y="327470"/>
                    </a:lnTo>
                    <a:lnTo>
                      <a:pt x="0" y="32747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5" name="Google Shape;1125;p31"/>
              <p:cNvSpPr/>
              <p:nvPr/>
            </p:nvSpPr>
            <p:spPr>
              <a:xfrm>
                <a:off x="4933378" y="4291012"/>
                <a:ext cx="29718" cy="863155"/>
              </a:xfrm>
              <a:custGeom>
                <a:rect b="b" l="l" r="r" t="t"/>
                <a:pathLst>
                  <a:path extrusionOk="0" h="863155" w="29718">
                    <a:moveTo>
                      <a:pt x="0" y="0"/>
                    </a:moveTo>
                    <a:lnTo>
                      <a:pt x="29718" y="0"/>
                    </a:lnTo>
                    <a:lnTo>
                      <a:pt x="29718" y="863155"/>
                    </a:lnTo>
                    <a:lnTo>
                      <a:pt x="0" y="8631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6" name="Google Shape;1126;p31"/>
              <p:cNvSpPr/>
              <p:nvPr/>
            </p:nvSpPr>
            <p:spPr>
              <a:xfrm>
                <a:off x="4963191" y="4350543"/>
                <a:ext cx="178498" cy="238125"/>
              </a:xfrm>
              <a:custGeom>
                <a:rect b="b" l="l" r="r" t="t"/>
                <a:pathLst>
                  <a:path extrusionOk="0" h="238125" w="178498">
                    <a:moveTo>
                      <a:pt x="148780" y="0"/>
                    </a:moveTo>
                    <a:lnTo>
                      <a:pt x="148780" y="29718"/>
                    </a:lnTo>
                    <a:lnTo>
                      <a:pt x="29718" y="29718"/>
                    </a:lnTo>
                    <a:lnTo>
                      <a:pt x="29718" y="0"/>
                    </a:lnTo>
                    <a:lnTo>
                      <a:pt x="0" y="0"/>
                    </a:lnTo>
                    <a:lnTo>
                      <a:pt x="0" y="238125"/>
                    </a:lnTo>
                    <a:lnTo>
                      <a:pt x="29718" y="238125"/>
                    </a:lnTo>
                    <a:lnTo>
                      <a:pt x="29718" y="208407"/>
                    </a:lnTo>
                    <a:lnTo>
                      <a:pt x="148780" y="208407"/>
                    </a:lnTo>
                    <a:lnTo>
                      <a:pt x="148780" y="238125"/>
                    </a:lnTo>
                    <a:lnTo>
                      <a:pt x="178499" y="238125"/>
                    </a:lnTo>
                    <a:lnTo>
                      <a:pt x="178499" y="0"/>
                    </a:lnTo>
                    <a:lnTo>
                      <a:pt x="148780" y="0"/>
                    </a:lnTo>
                    <a:close/>
                    <a:moveTo>
                      <a:pt x="148780" y="178594"/>
                    </a:moveTo>
                    <a:lnTo>
                      <a:pt x="89249" y="178594"/>
                    </a:lnTo>
                    <a:lnTo>
                      <a:pt x="89249" y="59531"/>
                    </a:lnTo>
                    <a:lnTo>
                      <a:pt x="148780" y="59531"/>
                    </a:lnTo>
                    <a:lnTo>
                      <a:pt x="148780" y="17859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7" name="Google Shape;1127;p31"/>
              <p:cNvSpPr/>
              <p:nvPr/>
            </p:nvSpPr>
            <p:spPr>
              <a:xfrm>
                <a:off x="5141689" y="4291012"/>
                <a:ext cx="29717" cy="863155"/>
              </a:xfrm>
              <a:custGeom>
                <a:rect b="b" l="l" r="r" t="t"/>
                <a:pathLst>
                  <a:path extrusionOk="0" h="863155" w="29717">
                    <a:moveTo>
                      <a:pt x="0" y="0"/>
                    </a:moveTo>
                    <a:lnTo>
                      <a:pt x="29718" y="0"/>
                    </a:lnTo>
                    <a:lnTo>
                      <a:pt x="29718" y="863155"/>
                    </a:lnTo>
                    <a:lnTo>
                      <a:pt x="0" y="8631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8" name="Google Shape;1128;p31"/>
              <p:cNvSpPr/>
              <p:nvPr/>
            </p:nvSpPr>
            <p:spPr>
              <a:xfrm>
                <a:off x="5171503" y="4618482"/>
                <a:ext cx="29717" cy="357187"/>
              </a:xfrm>
              <a:custGeom>
                <a:rect b="b" l="l" r="r" t="t"/>
                <a:pathLst>
                  <a:path extrusionOk="0" h="357187" w="29717">
                    <a:moveTo>
                      <a:pt x="0" y="0"/>
                    </a:moveTo>
                    <a:lnTo>
                      <a:pt x="29718" y="0"/>
                    </a:lnTo>
                    <a:lnTo>
                      <a:pt x="29718" y="357188"/>
                    </a:lnTo>
                    <a:lnTo>
                      <a:pt x="0" y="35718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9" name="Google Shape;1129;p31"/>
              <p:cNvSpPr/>
              <p:nvPr/>
            </p:nvSpPr>
            <p:spPr>
              <a:xfrm>
                <a:off x="5201221" y="4469606"/>
                <a:ext cx="29717" cy="714375"/>
              </a:xfrm>
              <a:custGeom>
                <a:rect b="b" l="l" r="r" t="t"/>
                <a:pathLst>
                  <a:path extrusionOk="0" h="714375" w="29717">
                    <a:moveTo>
                      <a:pt x="0" y="0"/>
                    </a:moveTo>
                    <a:lnTo>
                      <a:pt x="29718" y="0"/>
                    </a:lnTo>
                    <a:lnTo>
                      <a:pt x="29718" y="714375"/>
                    </a:lnTo>
                    <a:lnTo>
                      <a:pt x="0" y="71437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31"/>
              <p:cNvSpPr/>
              <p:nvPr/>
            </p:nvSpPr>
            <p:spPr>
              <a:xfrm>
                <a:off x="5231034" y="4201667"/>
                <a:ext cx="148780" cy="178689"/>
              </a:xfrm>
              <a:custGeom>
                <a:rect b="b" l="l" r="r" t="t"/>
                <a:pathLst>
                  <a:path extrusionOk="0" h="178689" w="148780">
                    <a:moveTo>
                      <a:pt x="148780" y="59627"/>
                    </a:moveTo>
                    <a:lnTo>
                      <a:pt x="148780" y="178689"/>
                    </a:lnTo>
                    <a:lnTo>
                      <a:pt x="0" y="178689"/>
                    </a:lnTo>
                    <a:lnTo>
                      <a:pt x="0" y="59627"/>
                    </a:lnTo>
                    <a:lnTo>
                      <a:pt x="29718" y="59627"/>
                    </a:lnTo>
                    <a:lnTo>
                      <a:pt x="29718" y="0"/>
                    </a:lnTo>
                    <a:lnTo>
                      <a:pt x="119063" y="0"/>
                    </a:lnTo>
                    <a:lnTo>
                      <a:pt x="119063" y="59627"/>
                    </a:lnTo>
                    <a:lnTo>
                      <a:pt x="148780" y="5962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1" name="Google Shape;1131;p31"/>
              <p:cNvSpPr/>
              <p:nvPr/>
            </p:nvSpPr>
            <p:spPr>
              <a:xfrm>
                <a:off x="5201221" y="4231481"/>
                <a:ext cx="29717" cy="238125"/>
              </a:xfrm>
              <a:custGeom>
                <a:rect b="b" l="l" r="r" t="t"/>
                <a:pathLst>
                  <a:path extrusionOk="0" h="238125" w="29717">
                    <a:moveTo>
                      <a:pt x="0" y="0"/>
                    </a:moveTo>
                    <a:lnTo>
                      <a:pt x="29718" y="0"/>
                    </a:lnTo>
                    <a:lnTo>
                      <a:pt x="29718" y="238125"/>
                    </a:lnTo>
                    <a:lnTo>
                      <a:pt x="0" y="23812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2" name="Google Shape;1132;p31"/>
              <p:cNvSpPr/>
              <p:nvPr/>
            </p:nvSpPr>
            <p:spPr>
              <a:xfrm>
                <a:off x="4963096" y="5243512"/>
                <a:ext cx="178593" cy="29718"/>
              </a:xfrm>
              <a:custGeom>
                <a:rect b="b" l="l" r="r" t="t"/>
                <a:pathLst>
                  <a:path extrusionOk="0" h="29718" w="178593">
                    <a:moveTo>
                      <a:pt x="0" y="0"/>
                    </a:moveTo>
                    <a:lnTo>
                      <a:pt x="178594" y="0"/>
                    </a:lnTo>
                    <a:lnTo>
                      <a:pt x="178594"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3" name="Google Shape;1133;p31"/>
              <p:cNvSpPr/>
              <p:nvPr/>
            </p:nvSpPr>
            <p:spPr>
              <a:xfrm>
                <a:off x="5141689" y="5213794"/>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4" name="Google Shape;1134;p31"/>
              <p:cNvSpPr/>
              <p:nvPr/>
            </p:nvSpPr>
            <p:spPr>
              <a:xfrm>
                <a:off x="5141689" y="4261294"/>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5" name="Google Shape;1135;p31"/>
              <p:cNvSpPr/>
              <p:nvPr/>
            </p:nvSpPr>
            <p:spPr>
              <a:xfrm>
                <a:off x="4933378" y="4261294"/>
                <a:ext cx="29718" cy="29718"/>
              </a:xfrm>
              <a:custGeom>
                <a:rect b="b" l="l" r="r" t="t"/>
                <a:pathLst>
                  <a:path extrusionOk="0" h="29718" w="29718">
                    <a:moveTo>
                      <a:pt x="0" y="0"/>
                    </a:moveTo>
                    <a:lnTo>
                      <a:pt x="29718" y="0"/>
                    </a:lnTo>
                    <a:lnTo>
                      <a:pt x="29718" y="29718"/>
                    </a:lnTo>
                    <a:lnTo>
                      <a:pt x="0" y="29718"/>
                    </a:lnTo>
                    <a:close/>
                  </a:path>
                </a:pathLst>
              </a:custGeom>
              <a:solidFill>
                <a:srgbClr val="59094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6" name="Google Shape;1136;p31"/>
              <p:cNvSpPr/>
              <p:nvPr/>
            </p:nvSpPr>
            <p:spPr>
              <a:xfrm>
                <a:off x="5171503" y="4261294"/>
                <a:ext cx="29717" cy="208406"/>
              </a:xfrm>
              <a:custGeom>
                <a:rect b="b" l="l" r="r" t="t"/>
                <a:pathLst>
                  <a:path extrusionOk="0" h="208406" w="29717">
                    <a:moveTo>
                      <a:pt x="0" y="0"/>
                    </a:moveTo>
                    <a:lnTo>
                      <a:pt x="29718" y="0"/>
                    </a:lnTo>
                    <a:lnTo>
                      <a:pt x="29718" y="208407"/>
                    </a:lnTo>
                    <a:lnTo>
                      <a:pt x="0" y="208407"/>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7" name="Google Shape;1137;p31"/>
              <p:cNvSpPr/>
              <p:nvPr/>
            </p:nvSpPr>
            <p:spPr>
              <a:xfrm>
                <a:off x="5171503" y="4231481"/>
                <a:ext cx="29717" cy="29718"/>
              </a:xfrm>
              <a:custGeom>
                <a:rect b="b" l="l" r="r" t="t"/>
                <a:pathLst>
                  <a:path extrusionOk="0" h="29718" w="29717">
                    <a:moveTo>
                      <a:pt x="0" y="0"/>
                    </a:moveTo>
                    <a:lnTo>
                      <a:pt x="29718" y="0"/>
                    </a:lnTo>
                    <a:lnTo>
                      <a:pt x="29718" y="29718"/>
                    </a:lnTo>
                    <a:lnTo>
                      <a:pt x="0" y="29718"/>
                    </a:lnTo>
                    <a:close/>
                  </a:path>
                </a:pathLst>
              </a:custGeom>
              <a:solidFill>
                <a:srgbClr val="EF9CE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8" name="Google Shape;1138;p31"/>
              <p:cNvSpPr/>
              <p:nvPr/>
            </p:nvSpPr>
            <p:spPr>
              <a:xfrm>
                <a:off x="4933378" y="4261294"/>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9" name="Google Shape;1139;p31"/>
              <p:cNvSpPr/>
              <p:nvPr/>
            </p:nvSpPr>
            <p:spPr>
              <a:xfrm>
                <a:off x="4903564" y="4261294"/>
                <a:ext cx="29718" cy="476250"/>
              </a:xfrm>
              <a:custGeom>
                <a:rect b="b" l="l" r="r" t="t"/>
                <a:pathLst>
                  <a:path extrusionOk="0" h="476250" w="29718">
                    <a:moveTo>
                      <a:pt x="0" y="0"/>
                    </a:moveTo>
                    <a:lnTo>
                      <a:pt x="29718" y="0"/>
                    </a:lnTo>
                    <a:lnTo>
                      <a:pt x="29718" y="476250"/>
                    </a:lnTo>
                    <a:lnTo>
                      <a:pt x="0" y="47625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0" name="Google Shape;1140;p31"/>
              <p:cNvSpPr/>
              <p:nvPr/>
            </p:nvSpPr>
            <p:spPr>
              <a:xfrm>
                <a:off x="4903564" y="4231481"/>
                <a:ext cx="29718" cy="29718"/>
              </a:xfrm>
              <a:custGeom>
                <a:rect b="b" l="l" r="r" t="t"/>
                <a:pathLst>
                  <a:path extrusionOk="0" h="29718" w="29718">
                    <a:moveTo>
                      <a:pt x="0" y="0"/>
                    </a:moveTo>
                    <a:lnTo>
                      <a:pt x="29718" y="0"/>
                    </a:lnTo>
                    <a:lnTo>
                      <a:pt x="29718" y="29718"/>
                    </a:lnTo>
                    <a:lnTo>
                      <a:pt x="0" y="29718"/>
                    </a:lnTo>
                    <a:close/>
                  </a:path>
                </a:pathLst>
              </a:custGeom>
              <a:solidFill>
                <a:srgbClr val="EF9CE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31"/>
              <p:cNvSpPr/>
              <p:nvPr/>
            </p:nvSpPr>
            <p:spPr>
              <a:xfrm>
                <a:off x="5201221" y="4142232"/>
                <a:ext cx="29717" cy="89344"/>
              </a:xfrm>
              <a:custGeom>
                <a:rect b="b" l="l" r="r" t="t"/>
                <a:pathLst>
                  <a:path extrusionOk="0" h="89344" w="29717">
                    <a:moveTo>
                      <a:pt x="0" y="0"/>
                    </a:moveTo>
                    <a:lnTo>
                      <a:pt x="29718" y="0"/>
                    </a:lnTo>
                    <a:lnTo>
                      <a:pt x="29718" y="89345"/>
                    </a:lnTo>
                    <a:lnTo>
                      <a:pt x="0" y="8934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2" name="Google Shape;1142;p31"/>
              <p:cNvSpPr/>
              <p:nvPr/>
            </p:nvSpPr>
            <p:spPr>
              <a:xfrm>
                <a:off x="4873846" y="4142232"/>
                <a:ext cx="29718" cy="89344"/>
              </a:xfrm>
              <a:custGeom>
                <a:rect b="b" l="l" r="r" t="t"/>
                <a:pathLst>
                  <a:path extrusionOk="0" h="89344" w="29718">
                    <a:moveTo>
                      <a:pt x="0" y="0"/>
                    </a:moveTo>
                    <a:lnTo>
                      <a:pt x="29718" y="0"/>
                    </a:lnTo>
                    <a:lnTo>
                      <a:pt x="29718" y="89345"/>
                    </a:lnTo>
                    <a:lnTo>
                      <a:pt x="0" y="89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3" name="Google Shape;1143;p31"/>
              <p:cNvSpPr/>
              <p:nvPr/>
            </p:nvSpPr>
            <p:spPr>
              <a:xfrm>
                <a:off x="4933378" y="5213794"/>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4" name="Google Shape;1144;p31"/>
              <p:cNvSpPr/>
              <p:nvPr/>
            </p:nvSpPr>
            <p:spPr>
              <a:xfrm>
                <a:off x="4963096" y="5154168"/>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5" name="Google Shape;1145;p31"/>
              <p:cNvSpPr/>
              <p:nvPr/>
            </p:nvSpPr>
            <p:spPr>
              <a:xfrm>
                <a:off x="5111971" y="5154168"/>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6" name="Google Shape;1146;p31"/>
              <p:cNvSpPr/>
              <p:nvPr/>
            </p:nvSpPr>
            <p:spPr>
              <a:xfrm>
                <a:off x="4963095" y="5183981"/>
                <a:ext cx="89344" cy="59531"/>
              </a:xfrm>
              <a:custGeom>
                <a:rect b="b" l="l" r="r" t="t"/>
                <a:pathLst>
                  <a:path extrusionOk="0" h="59531" w="89344">
                    <a:moveTo>
                      <a:pt x="89344" y="29813"/>
                    </a:moveTo>
                    <a:lnTo>
                      <a:pt x="89344" y="59531"/>
                    </a:lnTo>
                    <a:lnTo>
                      <a:pt x="0" y="59531"/>
                    </a:lnTo>
                    <a:lnTo>
                      <a:pt x="0" y="0"/>
                    </a:lnTo>
                    <a:lnTo>
                      <a:pt x="29813" y="0"/>
                    </a:lnTo>
                    <a:lnTo>
                      <a:pt x="29813" y="29813"/>
                    </a:lnTo>
                    <a:lnTo>
                      <a:pt x="89344" y="2981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7" name="Google Shape;1147;p31"/>
              <p:cNvSpPr/>
              <p:nvPr/>
            </p:nvSpPr>
            <p:spPr>
              <a:xfrm>
                <a:off x="4992909" y="5183981"/>
                <a:ext cx="119062" cy="29718"/>
              </a:xfrm>
              <a:custGeom>
                <a:rect b="b" l="l" r="r" t="t"/>
                <a:pathLst>
                  <a:path extrusionOk="0" h="29718" w="119062">
                    <a:moveTo>
                      <a:pt x="0" y="0"/>
                    </a:moveTo>
                    <a:lnTo>
                      <a:pt x="119063" y="0"/>
                    </a:lnTo>
                    <a:lnTo>
                      <a:pt x="119063"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8" name="Google Shape;1148;p31"/>
              <p:cNvSpPr/>
              <p:nvPr/>
            </p:nvSpPr>
            <p:spPr>
              <a:xfrm>
                <a:off x="5111971" y="5005387"/>
                <a:ext cx="89249" cy="238125"/>
              </a:xfrm>
              <a:custGeom>
                <a:rect b="b" l="l" r="r" t="t"/>
                <a:pathLst>
                  <a:path extrusionOk="0" h="238125" w="89249">
                    <a:moveTo>
                      <a:pt x="89249" y="0"/>
                    </a:moveTo>
                    <a:lnTo>
                      <a:pt x="89249" y="178594"/>
                    </a:lnTo>
                    <a:lnTo>
                      <a:pt x="59531" y="178594"/>
                    </a:lnTo>
                    <a:lnTo>
                      <a:pt x="59531" y="208407"/>
                    </a:lnTo>
                    <a:lnTo>
                      <a:pt x="29718" y="208407"/>
                    </a:lnTo>
                    <a:lnTo>
                      <a:pt x="29718" y="238125"/>
                    </a:lnTo>
                    <a:lnTo>
                      <a:pt x="0" y="238125"/>
                    </a:lnTo>
                    <a:lnTo>
                      <a:pt x="0" y="178594"/>
                    </a:lnTo>
                    <a:lnTo>
                      <a:pt x="29718" y="178594"/>
                    </a:lnTo>
                    <a:lnTo>
                      <a:pt x="29718" y="148780"/>
                    </a:lnTo>
                    <a:lnTo>
                      <a:pt x="59531" y="148780"/>
                    </a:lnTo>
                    <a:lnTo>
                      <a:pt x="59531" y="0"/>
                    </a:lnTo>
                    <a:lnTo>
                      <a:pt x="89249"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31"/>
              <p:cNvSpPr/>
              <p:nvPr/>
            </p:nvSpPr>
            <p:spPr>
              <a:xfrm>
                <a:off x="5171503" y="5183981"/>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0" name="Google Shape;1150;p31"/>
              <p:cNvSpPr/>
              <p:nvPr/>
            </p:nvSpPr>
            <p:spPr>
              <a:xfrm>
                <a:off x="4903564" y="5154168"/>
                <a:ext cx="59531" cy="29718"/>
              </a:xfrm>
              <a:custGeom>
                <a:rect b="b" l="l" r="r" t="t"/>
                <a:pathLst>
                  <a:path extrusionOk="0" h="29718" w="59531">
                    <a:moveTo>
                      <a:pt x="0" y="0"/>
                    </a:moveTo>
                    <a:lnTo>
                      <a:pt x="59531" y="0"/>
                    </a:lnTo>
                    <a:lnTo>
                      <a:pt x="59531" y="29718"/>
                    </a:lnTo>
                    <a:lnTo>
                      <a:pt x="0" y="297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1" name="Google Shape;1151;p31"/>
              <p:cNvSpPr/>
              <p:nvPr/>
            </p:nvSpPr>
            <p:spPr>
              <a:xfrm>
                <a:off x="4903564" y="5183981"/>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2" name="Google Shape;1152;p31"/>
              <p:cNvSpPr/>
              <p:nvPr/>
            </p:nvSpPr>
            <p:spPr>
              <a:xfrm>
                <a:off x="4992909" y="4618482"/>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3" name="Google Shape;1153;p31"/>
              <p:cNvSpPr/>
              <p:nvPr/>
            </p:nvSpPr>
            <p:spPr>
              <a:xfrm>
                <a:off x="4992909" y="4558855"/>
                <a:ext cx="119062" cy="29718"/>
              </a:xfrm>
              <a:custGeom>
                <a:rect b="b" l="l" r="r" t="t"/>
                <a:pathLst>
                  <a:path extrusionOk="0" h="29718" w="119062">
                    <a:moveTo>
                      <a:pt x="0" y="0"/>
                    </a:moveTo>
                    <a:lnTo>
                      <a:pt x="119063" y="0"/>
                    </a:lnTo>
                    <a:lnTo>
                      <a:pt x="119063"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4" name="Google Shape;1154;p31"/>
              <p:cNvSpPr/>
              <p:nvPr/>
            </p:nvSpPr>
            <p:spPr>
              <a:xfrm>
                <a:off x="5111971" y="458866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5" name="Google Shape;1155;p31"/>
              <p:cNvSpPr/>
              <p:nvPr/>
            </p:nvSpPr>
            <p:spPr>
              <a:xfrm>
                <a:off x="4992909" y="4588668"/>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6" name="Google Shape;1156;p31"/>
              <p:cNvSpPr/>
              <p:nvPr/>
            </p:nvSpPr>
            <p:spPr>
              <a:xfrm>
                <a:off x="4963096" y="458866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31"/>
              <p:cNvSpPr/>
              <p:nvPr/>
            </p:nvSpPr>
            <p:spPr>
              <a:xfrm>
                <a:off x="4992909" y="4916043"/>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8" name="Google Shape;1158;p31"/>
              <p:cNvSpPr/>
              <p:nvPr/>
            </p:nvSpPr>
            <p:spPr>
              <a:xfrm>
                <a:off x="5022627" y="494585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31"/>
              <p:cNvSpPr/>
              <p:nvPr/>
            </p:nvSpPr>
            <p:spPr>
              <a:xfrm>
                <a:off x="4992909" y="4975669"/>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31"/>
              <p:cNvSpPr/>
              <p:nvPr/>
            </p:nvSpPr>
            <p:spPr>
              <a:xfrm>
                <a:off x="4992909" y="4945856"/>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1" name="Google Shape;1161;p31"/>
              <p:cNvSpPr/>
              <p:nvPr/>
            </p:nvSpPr>
            <p:spPr>
              <a:xfrm>
                <a:off x="4963096" y="4945856"/>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31"/>
              <p:cNvSpPr/>
              <p:nvPr/>
            </p:nvSpPr>
            <p:spPr>
              <a:xfrm>
                <a:off x="5052440" y="503510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3" name="Google Shape;1163;p31"/>
              <p:cNvSpPr/>
              <p:nvPr/>
            </p:nvSpPr>
            <p:spPr>
              <a:xfrm>
                <a:off x="4963096" y="5094732"/>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4" name="Google Shape;1164;p31"/>
              <p:cNvSpPr/>
              <p:nvPr/>
            </p:nvSpPr>
            <p:spPr>
              <a:xfrm>
                <a:off x="5111971" y="500538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5" name="Google Shape;1165;p31"/>
              <p:cNvSpPr/>
              <p:nvPr/>
            </p:nvSpPr>
            <p:spPr>
              <a:xfrm>
                <a:off x="4992909" y="479698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6" name="Google Shape;1166;p31"/>
              <p:cNvSpPr/>
              <p:nvPr/>
            </p:nvSpPr>
            <p:spPr>
              <a:xfrm>
                <a:off x="5082158" y="5064918"/>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7" name="Google Shape;1167;p31"/>
              <p:cNvSpPr/>
              <p:nvPr/>
            </p:nvSpPr>
            <p:spPr>
              <a:xfrm>
                <a:off x="5052440" y="5094732"/>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8" name="Google Shape;1168;p31"/>
              <p:cNvSpPr/>
              <p:nvPr/>
            </p:nvSpPr>
            <p:spPr>
              <a:xfrm>
                <a:off x="5022627" y="5064918"/>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9" name="Google Shape;1169;p31"/>
              <p:cNvSpPr/>
              <p:nvPr/>
            </p:nvSpPr>
            <p:spPr>
              <a:xfrm>
                <a:off x="5082158" y="4826793"/>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0" name="Google Shape;1170;p31"/>
              <p:cNvSpPr/>
              <p:nvPr/>
            </p:nvSpPr>
            <p:spPr>
              <a:xfrm>
                <a:off x="5111971" y="485660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1" name="Google Shape;1171;p31"/>
              <p:cNvSpPr/>
              <p:nvPr/>
            </p:nvSpPr>
            <p:spPr>
              <a:xfrm>
                <a:off x="5082158" y="4886325"/>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2" name="Google Shape;1172;p31"/>
              <p:cNvSpPr/>
              <p:nvPr/>
            </p:nvSpPr>
            <p:spPr>
              <a:xfrm>
                <a:off x="5082158" y="4856607"/>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3" name="Google Shape;1173;p31"/>
              <p:cNvSpPr/>
              <p:nvPr/>
            </p:nvSpPr>
            <p:spPr>
              <a:xfrm>
                <a:off x="5052440" y="4856607"/>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4" name="Google Shape;1174;p31"/>
              <p:cNvSpPr/>
              <p:nvPr/>
            </p:nvSpPr>
            <p:spPr>
              <a:xfrm>
                <a:off x="5022627" y="4677918"/>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5" name="Google Shape;1175;p31"/>
              <p:cNvSpPr/>
              <p:nvPr/>
            </p:nvSpPr>
            <p:spPr>
              <a:xfrm>
                <a:off x="5052440" y="4707731"/>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6" name="Google Shape;1176;p31"/>
              <p:cNvSpPr/>
              <p:nvPr/>
            </p:nvSpPr>
            <p:spPr>
              <a:xfrm>
                <a:off x="5022627" y="4737544"/>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7" name="Google Shape;1177;p31"/>
              <p:cNvSpPr/>
              <p:nvPr/>
            </p:nvSpPr>
            <p:spPr>
              <a:xfrm>
                <a:off x="4963191" y="4618482"/>
                <a:ext cx="178498" cy="565403"/>
              </a:xfrm>
              <a:custGeom>
                <a:rect b="b" l="l" r="r" t="t"/>
                <a:pathLst>
                  <a:path extrusionOk="0" h="565403" w="178498">
                    <a:moveTo>
                      <a:pt x="178499" y="238125"/>
                    </a:moveTo>
                    <a:lnTo>
                      <a:pt x="178499" y="0"/>
                    </a:lnTo>
                    <a:lnTo>
                      <a:pt x="148780" y="0"/>
                    </a:lnTo>
                    <a:lnTo>
                      <a:pt x="148780" y="29718"/>
                    </a:lnTo>
                    <a:lnTo>
                      <a:pt x="29718" y="29718"/>
                    </a:lnTo>
                    <a:lnTo>
                      <a:pt x="29718" y="0"/>
                    </a:lnTo>
                    <a:lnTo>
                      <a:pt x="0" y="0"/>
                    </a:lnTo>
                    <a:lnTo>
                      <a:pt x="0" y="327470"/>
                    </a:lnTo>
                    <a:lnTo>
                      <a:pt x="29718" y="327470"/>
                    </a:lnTo>
                    <a:lnTo>
                      <a:pt x="29718" y="297752"/>
                    </a:lnTo>
                    <a:lnTo>
                      <a:pt x="59436" y="297752"/>
                    </a:lnTo>
                    <a:lnTo>
                      <a:pt x="59436" y="327470"/>
                    </a:lnTo>
                    <a:lnTo>
                      <a:pt x="89154" y="327470"/>
                    </a:lnTo>
                    <a:lnTo>
                      <a:pt x="89154" y="357188"/>
                    </a:lnTo>
                    <a:lnTo>
                      <a:pt x="59436" y="357188"/>
                    </a:lnTo>
                    <a:lnTo>
                      <a:pt x="59436" y="386905"/>
                    </a:lnTo>
                    <a:lnTo>
                      <a:pt x="29718" y="386905"/>
                    </a:lnTo>
                    <a:lnTo>
                      <a:pt x="29718" y="357188"/>
                    </a:lnTo>
                    <a:lnTo>
                      <a:pt x="0" y="357188"/>
                    </a:lnTo>
                    <a:lnTo>
                      <a:pt x="0" y="476250"/>
                    </a:lnTo>
                    <a:lnTo>
                      <a:pt x="29718" y="476250"/>
                    </a:lnTo>
                    <a:lnTo>
                      <a:pt x="29718" y="505968"/>
                    </a:lnTo>
                    <a:lnTo>
                      <a:pt x="0" y="505968"/>
                    </a:lnTo>
                    <a:lnTo>
                      <a:pt x="0" y="535686"/>
                    </a:lnTo>
                    <a:lnTo>
                      <a:pt x="29718" y="535686"/>
                    </a:lnTo>
                    <a:lnTo>
                      <a:pt x="29718" y="565404"/>
                    </a:lnTo>
                    <a:lnTo>
                      <a:pt x="148780" y="565404"/>
                    </a:lnTo>
                    <a:lnTo>
                      <a:pt x="148780" y="535686"/>
                    </a:lnTo>
                    <a:lnTo>
                      <a:pt x="178499" y="535686"/>
                    </a:lnTo>
                    <a:lnTo>
                      <a:pt x="178499" y="416623"/>
                    </a:lnTo>
                    <a:lnTo>
                      <a:pt x="148780" y="416623"/>
                    </a:lnTo>
                    <a:lnTo>
                      <a:pt x="148780" y="386905"/>
                    </a:lnTo>
                    <a:lnTo>
                      <a:pt x="178499" y="386905"/>
                    </a:lnTo>
                    <a:lnTo>
                      <a:pt x="178499" y="267843"/>
                    </a:lnTo>
                    <a:lnTo>
                      <a:pt x="148780" y="267843"/>
                    </a:lnTo>
                    <a:lnTo>
                      <a:pt x="148780" y="297561"/>
                    </a:lnTo>
                    <a:lnTo>
                      <a:pt x="119063" y="297561"/>
                    </a:lnTo>
                    <a:lnTo>
                      <a:pt x="119063" y="267843"/>
                    </a:lnTo>
                    <a:lnTo>
                      <a:pt x="89345" y="267843"/>
                    </a:lnTo>
                    <a:lnTo>
                      <a:pt x="89345" y="238125"/>
                    </a:lnTo>
                    <a:lnTo>
                      <a:pt x="119063" y="238125"/>
                    </a:lnTo>
                    <a:lnTo>
                      <a:pt x="119063" y="208407"/>
                    </a:lnTo>
                    <a:lnTo>
                      <a:pt x="148780" y="208407"/>
                    </a:lnTo>
                    <a:lnTo>
                      <a:pt x="148780" y="238125"/>
                    </a:lnTo>
                    <a:lnTo>
                      <a:pt x="178499" y="238125"/>
                    </a:lnTo>
                    <a:close/>
                    <a:moveTo>
                      <a:pt x="59436" y="208407"/>
                    </a:moveTo>
                    <a:lnTo>
                      <a:pt x="29718" y="208407"/>
                    </a:lnTo>
                    <a:lnTo>
                      <a:pt x="29718" y="178689"/>
                    </a:lnTo>
                    <a:lnTo>
                      <a:pt x="59436" y="178689"/>
                    </a:lnTo>
                    <a:lnTo>
                      <a:pt x="59436" y="208407"/>
                    </a:lnTo>
                    <a:close/>
                    <a:moveTo>
                      <a:pt x="118967" y="416814"/>
                    </a:moveTo>
                    <a:lnTo>
                      <a:pt x="118967" y="446532"/>
                    </a:lnTo>
                    <a:lnTo>
                      <a:pt x="148685" y="446532"/>
                    </a:lnTo>
                    <a:lnTo>
                      <a:pt x="148685" y="476250"/>
                    </a:lnTo>
                    <a:lnTo>
                      <a:pt x="118967" y="476250"/>
                    </a:lnTo>
                    <a:lnTo>
                      <a:pt x="118967" y="505968"/>
                    </a:lnTo>
                    <a:lnTo>
                      <a:pt x="89249" y="505968"/>
                    </a:lnTo>
                    <a:lnTo>
                      <a:pt x="89249" y="476250"/>
                    </a:lnTo>
                    <a:lnTo>
                      <a:pt x="59531" y="476250"/>
                    </a:lnTo>
                    <a:lnTo>
                      <a:pt x="59531" y="446532"/>
                    </a:lnTo>
                    <a:lnTo>
                      <a:pt x="89249" y="446532"/>
                    </a:lnTo>
                    <a:lnTo>
                      <a:pt x="89249" y="416814"/>
                    </a:lnTo>
                    <a:lnTo>
                      <a:pt x="118967" y="416814"/>
                    </a:lnTo>
                    <a:close/>
                    <a:moveTo>
                      <a:pt x="118967" y="119158"/>
                    </a:moveTo>
                    <a:lnTo>
                      <a:pt x="89249" y="119158"/>
                    </a:lnTo>
                    <a:lnTo>
                      <a:pt x="89249" y="148876"/>
                    </a:lnTo>
                    <a:lnTo>
                      <a:pt x="59531" y="148876"/>
                    </a:lnTo>
                    <a:lnTo>
                      <a:pt x="59531" y="119158"/>
                    </a:lnTo>
                    <a:lnTo>
                      <a:pt x="29813" y="119158"/>
                    </a:lnTo>
                    <a:lnTo>
                      <a:pt x="29813" y="89440"/>
                    </a:lnTo>
                    <a:lnTo>
                      <a:pt x="59531" y="89440"/>
                    </a:lnTo>
                    <a:lnTo>
                      <a:pt x="59531" y="59722"/>
                    </a:lnTo>
                    <a:lnTo>
                      <a:pt x="89249" y="59722"/>
                    </a:lnTo>
                    <a:lnTo>
                      <a:pt x="89249" y="89440"/>
                    </a:lnTo>
                    <a:lnTo>
                      <a:pt x="118967" y="89440"/>
                    </a:lnTo>
                    <a:lnTo>
                      <a:pt x="118967" y="11915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8" name="Google Shape;1178;p31"/>
              <p:cNvSpPr/>
              <p:nvPr/>
            </p:nvSpPr>
            <p:spPr>
              <a:xfrm>
                <a:off x="5052440" y="506491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9" name="Google Shape;1179;p31"/>
              <p:cNvSpPr/>
              <p:nvPr/>
            </p:nvSpPr>
            <p:spPr>
              <a:xfrm>
                <a:off x="5022627" y="4707731"/>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0" name="Google Shape;1180;p31"/>
              <p:cNvSpPr/>
              <p:nvPr/>
            </p:nvSpPr>
            <p:spPr>
              <a:xfrm>
                <a:off x="4992909" y="4707731"/>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81" name="Google Shape;1181;p31"/>
              <p:cNvGrpSpPr/>
              <p:nvPr/>
            </p:nvGrpSpPr>
            <p:grpSpPr>
              <a:xfrm>
                <a:off x="5052440" y="4410075"/>
                <a:ext cx="59531" cy="119062"/>
                <a:chOff x="5052440" y="4410075"/>
                <a:chExt cx="59531" cy="119062"/>
              </a:xfrm>
            </p:grpSpPr>
            <p:sp>
              <p:nvSpPr>
                <p:cNvPr id="1182" name="Google Shape;1182;p31"/>
                <p:cNvSpPr/>
                <p:nvPr/>
              </p:nvSpPr>
              <p:spPr>
                <a:xfrm>
                  <a:off x="5052440" y="4439793"/>
                  <a:ext cx="59531" cy="59531"/>
                </a:xfrm>
                <a:custGeom>
                  <a:rect b="b" l="l" r="r" t="t"/>
                  <a:pathLst>
                    <a:path extrusionOk="0" h="59531" w="59531">
                      <a:moveTo>
                        <a:pt x="0" y="0"/>
                      </a:moveTo>
                      <a:lnTo>
                        <a:pt x="59531" y="0"/>
                      </a:lnTo>
                      <a:lnTo>
                        <a:pt x="59531" y="59531"/>
                      </a:lnTo>
                      <a:lnTo>
                        <a:pt x="0" y="595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3" name="Google Shape;1183;p31"/>
                <p:cNvSpPr/>
                <p:nvPr/>
              </p:nvSpPr>
              <p:spPr>
                <a:xfrm>
                  <a:off x="5052440" y="4499419"/>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4" name="Google Shape;1184;p31"/>
                <p:cNvSpPr/>
                <p:nvPr/>
              </p:nvSpPr>
              <p:spPr>
                <a:xfrm>
                  <a:off x="5052440" y="4410075"/>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85" name="Google Shape;1185;p31"/>
              <p:cNvSpPr/>
              <p:nvPr/>
            </p:nvSpPr>
            <p:spPr>
              <a:xfrm>
                <a:off x="4963096" y="4291012"/>
                <a:ext cx="178593" cy="29718"/>
              </a:xfrm>
              <a:custGeom>
                <a:rect b="b" l="l" r="r" t="t"/>
                <a:pathLst>
                  <a:path extrusionOk="0" h="29718" w="178593">
                    <a:moveTo>
                      <a:pt x="0" y="0"/>
                    </a:moveTo>
                    <a:lnTo>
                      <a:pt x="178594" y="0"/>
                    </a:lnTo>
                    <a:lnTo>
                      <a:pt x="178594"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6" name="Google Shape;1186;p31"/>
              <p:cNvSpPr/>
              <p:nvPr/>
            </p:nvSpPr>
            <p:spPr>
              <a:xfrm>
                <a:off x="5171503" y="4142232"/>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7" name="Google Shape;1187;p31"/>
              <p:cNvSpPr/>
              <p:nvPr/>
            </p:nvSpPr>
            <p:spPr>
              <a:xfrm>
                <a:off x="5171503" y="4082605"/>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8" name="Google Shape;1188;p31"/>
              <p:cNvSpPr/>
              <p:nvPr/>
            </p:nvSpPr>
            <p:spPr>
              <a:xfrm>
                <a:off x="5141689" y="4082605"/>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9" name="Google Shape;1189;p31"/>
              <p:cNvSpPr/>
              <p:nvPr/>
            </p:nvSpPr>
            <p:spPr>
              <a:xfrm>
                <a:off x="5231034" y="4142232"/>
                <a:ext cx="208311" cy="297560"/>
              </a:xfrm>
              <a:custGeom>
                <a:rect b="b" l="l" r="r" t="t"/>
                <a:pathLst>
                  <a:path extrusionOk="0" h="297560" w="208311">
                    <a:moveTo>
                      <a:pt x="208312" y="89249"/>
                    </a:moveTo>
                    <a:lnTo>
                      <a:pt x="208312" y="297561"/>
                    </a:lnTo>
                    <a:lnTo>
                      <a:pt x="0" y="297561"/>
                    </a:lnTo>
                    <a:lnTo>
                      <a:pt x="0" y="267843"/>
                    </a:lnTo>
                    <a:lnTo>
                      <a:pt x="148780" y="267843"/>
                    </a:lnTo>
                    <a:lnTo>
                      <a:pt x="148780" y="238125"/>
                    </a:lnTo>
                    <a:lnTo>
                      <a:pt x="178594" y="238125"/>
                    </a:lnTo>
                    <a:lnTo>
                      <a:pt x="178594" y="119063"/>
                    </a:lnTo>
                    <a:lnTo>
                      <a:pt x="148780" y="119063"/>
                    </a:lnTo>
                    <a:lnTo>
                      <a:pt x="148780" y="59436"/>
                    </a:lnTo>
                    <a:lnTo>
                      <a:pt x="119063" y="59436"/>
                    </a:lnTo>
                    <a:lnTo>
                      <a:pt x="119063" y="29718"/>
                    </a:lnTo>
                    <a:lnTo>
                      <a:pt x="29718" y="29718"/>
                    </a:lnTo>
                    <a:lnTo>
                      <a:pt x="29718" y="59436"/>
                    </a:lnTo>
                    <a:lnTo>
                      <a:pt x="0" y="59436"/>
                    </a:lnTo>
                    <a:lnTo>
                      <a:pt x="0" y="0"/>
                    </a:lnTo>
                    <a:lnTo>
                      <a:pt x="148780" y="0"/>
                    </a:lnTo>
                    <a:lnTo>
                      <a:pt x="148780" y="29718"/>
                    </a:lnTo>
                    <a:lnTo>
                      <a:pt x="178594" y="29718"/>
                    </a:lnTo>
                    <a:lnTo>
                      <a:pt x="178594" y="89249"/>
                    </a:lnTo>
                    <a:lnTo>
                      <a:pt x="208312" y="89249"/>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0" name="Google Shape;1190;p31"/>
              <p:cNvSpPr/>
              <p:nvPr/>
            </p:nvSpPr>
            <p:spPr>
              <a:xfrm>
                <a:off x="5290565" y="411241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1" name="Google Shape;1191;p31"/>
              <p:cNvSpPr/>
              <p:nvPr/>
            </p:nvSpPr>
            <p:spPr>
              <a:xfrm>
                <a:off x="4903564" y="4142232"/>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2" name="Google Shape;1192;p31"/>
              <p:cNvSpPr/>
              <p:nvPr/>
            </p:nvSpPr>
            <p:spPr>
              <a:xfrm>
                <a:off x="4903564" y="4082605"/>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3" name="Google Shape;1193;p31"/>
              <p:cNvSpPr/>
              <p:nvPr/>
            </p:nvSpPr>
            <p:spPr>
              <a:xfrm>
                <a:off x="5201221" y="4112418"/>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4" name="Google Shape;1194;p31"/>
              <p:cNvSpPr/>
              <p:nvPr/>
            </p:nvSpPr>
            <p:spPr>
              <a:xfrm>
                <a:off x="5111971" y="4023169"/>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5" name="Google Shape;1195;p31"/>
              <p:cNvSpPr/>
              <p:nvPr/>
            </p:nvSpPr>
            <p:spPr>
              <a:xfrm>
                <a:off x="4963096" y="3993356"/>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6" name="Google Shape;1196;p31"/>
              <p:cNvSpPr/>
              <p:nvPr/>
            </p:nvSpPr>
            <p:spPr>
              <a:xfrm>
                <a:off x="4873846" y="4112418"/>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7" name="Google Shape;1197;p31"/>
              <p:cNvSpPr/>
              <p:nvPr/>
            </p:nvSpPr>
            <p:spPr>
              <a:xfrm>
                <a:off x="4963096" y="4201668"/>
                <a:ext cx="178593" cy="29718"/>
              </a:xfrm>
              <a:custGeom>
                <a:rect b="b" l="l" r="r" t="t"/>
                <a:pathLst>
                  <a:path extrusionOk="0" h="29718" w="178593">
                    <a:moveTo>
                      <a:pt x="0" y="0"/>
                    </a:moveTo>
                    <a:lnTo>
                      <a:pt x="178594" y="0"/>
                    </a:lnTo>
                    <a:lnTo>
                      <a:pt x="178594"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8" name="Google Shape;1198;p31"/>
              <p:cNvSpPr/>
              <p:nvPr/>
            </p:nvSpPr>
            <p:spPr>
              <a:xfrm>
                <a:off x="5141689" y="4171950"/>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9" name="Google Shape;1199;p31"/>
              <p:cNvSpPr/>
              <p:nvPr/>
            </p:nvSpPr>
            <p:spPr>
              <a:xfrm>
                <a:off x="4903564" y="4171950"/>
                <a:ext cx="297656" cy="119062"/>
              </a:xfrm>
              <a:custGeom>
                <a:rect b="b" l="l" r="r" t="t"/>
                <a:pathLst>
                  <a:path extrusionOk="0" h="119062" w="297656">
                    <a:moveTo>
                      <a:pt x="297656" y="0"/>
                    </a:moveTo>
                    <a:lnTo>
                      <a:pt x="297656" y="59531"/>
                    </a:lnTo>
                    <a:lnTo>
                      <a:pt x="267938" y="59531"/>
                    </a:lnTo>
                    <a:lnTo>
                      <a:pt x="267938" y="89345"/>
                    </a:lnTo>
                    <a:lnTo>
                      <a:pt x="238125" y="89345"/>
                    </a:lnTo>
                    <a:lnTo>
                      <a:pt x="238125" y="119063"/>
                    </a:lnTo>
                    <a:lnTo>
                      <a:pt x="59531" y="119063"/>
                    </a:lnTo>
                    <a:lnTo>
                      <a:pt x="59531" y="89345"/>
                    </a:lnTo>
                    <a:lnTo>
                      <a:pt x="29813" y="89345"/>
                    </a:lnTo>
                    <a:lnTo>
                      <a:pt x="29813" y="59531"/>
                    </a:lnTo>
                    <a:lnTo>
                      <a:pt x="0" y="59531"/>
                    </a:lnTo>
                    <a:lnTo>
                      <a:pt x="0" y="0"/>
                    </a:lnTo>
                    <a:lnTo>
                      <a:pt x="29813" y="0"/>
                    </a:lnTo>
                    <a:lnTo>
                      <a:pt x="29813" y="29718"/>
                    </a:lnTo>
                    <a:lnTo>
                      <a:pt x="59531" y="29718"/>
                    </a:lnTo>
                    <a:lnTo>
                      <a:pt x="59531" y="59531"/>
                    </a:lnTo>
                    <a:lnTo>
                      <a:pt x="238125" y="59531"/>
                    </a:lnTo>
                    <a:lnTo>
                      <a:pt x="238125" y="29718"/>
                    </a:lnTo>
                    <a:lnTo>
                      <a:pt x="267938" y="29718"/>
                    </a:lnTo>
                    <a:lnTo>
                      <a:pt x="267938" y="0"/>
                    </a:lnTo>
                    <a:lnTo>
                      <a:pt x="297656"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0" name="Google Shape;1200;p31"/>
              <p:cNvSpPr/>
              <p:nvPr/>
            </p:nvSpPr>
            <p:spPr>
              <a:xfrm>
                <a:off x="4933378" y="4171950"/>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1" name="Google Shape;1201;p31"/>
              <p:cNvSpPr/>
              <p:nvPr/>
            </p:nvSpPr>
            <p:spPr>
              <a:xfrm>
                <a:off x="4992909" y="4052887"/>
                <a:ext cx="119062" cy="29718"/>
              </a:xfrm>
              <a:custGeom>
                <a:rect b="b" l="l" r="r" t="t"/>
                <a:pathLst>
                  <a:path extrusionOk="0" h="29718" w="119062">
                    <a:moveTo>
                      <a:pt x="0" y="0"/>
                    </a:moveTo>
                    <a:lnTo>
                      <a:pt x="119063" y="0"/>
                    </a:lnTo>
                    <a:lnTo>
                      <a:pt x="119063"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2" name="Google Shape;1202;p31"/>
              <p:cNvSpPr/>
              <p:nvPr/>
            </p:nvSpPr>
            <p:spPr>
              <a:xfrm>
                <a:off x="4992909" y="3963543"/>
                <a:ext cx="59531" cy="29718"/>
              </a:xfrm>
              <a:custGeom>
                <a:rect b="b" l="l" r="r" t="t"/>
                <a:pathLst>
                  <a:path extrusionOk="0" h="29718" w="59531">
                    <a:moveTo>
                      <a:pt x="0" y="0"/>
                    </a:moveTo>
                    <a:lnTo>
                      <a:pt x="59531" y="0"/>
                    </a:lnTo>
                    <a:lnTo>
                      <a:pt x="59531"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3" name="Google Shape;1203;p31"/>
              <p:cNvSpPr/>
              <p:nvPr/>
            </p:nvSpPr>
            <p:spPr>
              <a:xfrm>
                <a:off x="5111971" y="3993356"/>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4" name="Google Shape;1204;p31"/>
              <p:cNvSpPr/>
              <p:nvPr/>
            </p:nvSpPr>
            <p:spPr>
              <a:xfrm>
                <a:off x="4992909" y="3993356"/>
                <a:ext cx="119062" cy="59531"/>
              </a:xfrm>
              <a:custGeom>
                <a:rect b="b" l="l" r="r" t="t"/>
                <a:pathLst>
                  <a:path extrusionOk="0" h="59531" w="119062">
                    <a:moveTo>
                      <a:pt x="0" y="0"/>
                    </a:moveTo>
                    <a:lnTo>
                      <a:pt x="119063" y="0"/>
                    </a:lnTo>
                    <a:lnTo>
                      <a:pt x="119063"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5" name="Google Shape;1205;p31"/>
              <p:cNvSpPr/>
              <p:nvPr/>
            </p:nvSpPr>
            <p:spPr>
              <a:xfrm>
                <a:off x="4963096" y="4023169"/>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6" name="Google Shape;1206;p31"/>
              <p:cNvSpPr/>
              <p:nvPr/>
            </p:nvSpPr>
            <p:spPr>
              <a:xfrm>
                <a:off x="4992909" y="4142232"/>
                <a:ext cx="119062" cy="29718"/>
              </a:xfrm>
              <a:custGeom>
                <a:rect b="b" l="l" r="r" t="t"/>
                <a:pathLst>
                  <a:path extrusionOk="0" h="29718" w="119062">
                    <a:moveTo>
                      <a:pt x="0" y="0"/>
                    </a:moveTo>
                    <a:lnTo>
                      <a:pt x="119063" y="0"/>
                    </a:lnTo>
                    <a:lnTo>
                      <a:pt x="119063"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7" name="Google Shape;1207;p31"/>
              <p:cNvSpPr/>
              <p:nvPr/>
            </p:nvSpPr>
            <p:spPr>
              <a:xfrm>
                <a:off x="4963096" y="41124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8" name="Google Shape;1208;p31"/>
              <p:cNvSpPr/>
              <p:nvPr/>
            </p:nvSpPr>
            <p:spPr>
              <a:xfrm>
                <a:off x="5111971" y="4112418"/>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9" name="Google Shape;1209;p31"/>
              <p:cNvSpPr/>
              <p:nvPr/>
            </p:nvSpPr>
            <p:spPr>
              <a:xfrm>
                <a:off x="5141689" y="4023169"/>
                <a:ext cx="29717" cy="59531"/>
              </a:xfrm>
              <a:custGeom>
                <a:rect b="b" l="l" r="r" t="t"/>
                <a:pathLst>
                  <a:path extrusionOk="0" h="59531" w="29717">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0" name="Google Shape;1210;p31"/>
              <p:cNvSpPr/>
              <p:nvPr/>
            </p:nvSpPr>
            <p:spPr>
              <a:xfrm>
                <a:off x="4903564" y="4112418"/>
                <a:ext cx="297656" cy="89249"/>
              </a:xfrm>
              <a:custGeom>
                <a:rect b="b" l="l" r="r" t="t"/>
                <a:pathLst>
                  <a:path extrusionOk="0" h="89249" w="297656">
                    <a:moveTo>
                      <a:pt x="297656" y="0"/>
                    </a:moveTo>
                    <a:lnTo>
                      <a:pt x="297656" y="29813"/>
                    </a:lnTo>
                    <a:lnTo>
                      <a:pt x="267938" y="29813"/>
                    </a:lnTo>
                    <a:lnTo>
                      <a:pt x="267938" y="59531"/>
                    </a:lnTo>
                    <a:lnTo>
                      <a:pt x="238125" y="59531"/>
                    </a:lnTo>
                    <a:lnTo>
                      <a:pt x="238125" y="89249"/>
                    </a:lnTo>
                    <a:lnTo>
                      <a:pt x="59531" y="89249"/>
                    </a:lnTo>
                    <a:lnTo>
                      <a:pt x="59531" y="59531"/>
                    </a:lnTo>
                    <a:lnTo>
                      <a:pt x="29813" y="59531"/>
                    </a:lnTo>
                    <a:lnTo>
                      <a:pt x="29813" y="29813"/>
                    </a:lnTo>
                    <a:lnTo>
                      <a:pt x="0" y="29813"/>
                    </a:lnTo>
                    <a:lnTo>
                      <a:pt x="0" y="0"/>
                    </a:lnTo>
                    <a:lnTo>
                      <a:pt x="59531" y="0"/>
                    </a:lnTo>
                    <a:lnTo>
                      <a:pt x="59531" y="29813"/>
                    </a:lnTo>
                    <a:lnTo>
                      <a:pt x="89345" y="29813"/>
                    </a:lnTo>
                    <a:lnTo>
                      <a:pt x="89345" y="59531"/>
                    </a:lnTo>
                    <a:lnTo>
                      <a:pt x="208407" y="59531"/>
                    </a:lnTo>
                    <a:lnTo>
                      <a:pt x="208407" y="29813"/>
                    </a:lnTo>
                    <a:lnTo>
                      <a:pt x="238125" y="29813"/>
                    </a:lnTo>
                    <a:lnTo>
                      <a:pt x="238125" y="0"/>
                    </a:lnTo>
                    <a:lnTo>
                      <a:pt x="297656"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1" name="Google Shape;1211;p31"/>
              <p:cNvSpPr/>
              <p:nvPr/>
            </p:nvSpPr>
            <p:spPr>
              <a:xfrm>
                <a:off x="4933378" y="4052887"/>
                <a:ext cx="29718" cy="59531"/>
              </a:xfrm>
              <a:custGeom>
                <a:rect b="b" l="l" r="r" t="t"/>
                <a:pathLst>
                  <a:path extrusionOk="0" h="59531" w="29718">
                    <a:moveTo>
                      <a:pt x="0" y="0"/>
                    </a:moveTo>
                    <a:lnTo>
                      <a:pt x="29718" y="0"/>
                    </a:lnTo>
                    <a:lnTo>
                      <a:pt x="29718" y="59531"/>
                    </a:lnTo>
                    <a:lnTo>
                      <a:pt x="0" y="5953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2" name="Google Shape;1212;p31"/>
              <p:cNvSpPr/>
              <p:nvPr/>
            </p:nvSpPr>
            <p:spPr>
              <a:xfrm>
                <a:off x="4963096" y="4320730"/>
                <a:ext cx="29718" cy="29718"/>
              </a:xfrm>
              <a:custGeom>
                <a:rect b="b" l="l" r="r" t="t"/>
                <a:pathLst>
                  <a:path extrusionOk="0" h="29718" w="29718">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3" name="Google Shape;1213;p31"/>
              <p:cNvSpPr/>
              <p:nvPr/>
            </p:nvSpPr>
            <p:spPr>
              <a:xfrm>
                <a:off x="4992909" y="4350543"/>
                <a:ext cx="119062" cy="29718"/>
              </a:xfrm>
              <a:custGeom>
                <a:rect b="b" l="l" r="r" t="t"/>
                <a:pathLst>
                  <a:path extrusionOk="0" h="29718" w="119062">
                    <a:moveTo>
                      <a:pt x="0" y="0"/>
                    </a:moveTo>
                    <a:lnTo>
                      <a:pt x="119063" y="0"/>
                    </a:lnTo>
                    <a:lnTo>
                      <a:pt x="119063"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4" name="Google Shape;1214;p31"/>
              <p:cNvSpPr/>
              <p:nvPr/>
            </p:nvSpPr>
            <p:spPr>
              <a:xfrm>
                <a:off x="4992909" y="4320730"/>
                <a:ext cx="119062" cy="29718"/>
              </a:xfrm>
              <a:custGeom>
                <a:rect b="b" l="l" r="r" t="t"/>
                <a:pathLst>
                  <a:path extrusionOk="0" h="29718" w="119062">
                    <a:moveTo>
                      <a:pt x="0" y="0"/>
                    </a:moveTo>
                    <a:lnTo>
                      <a:pt x="119063" y="0"/>
                    </a:lnTo>
                    <a:lnTo>
                      <a:pt x="119063"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5" name="Google Shape;1215;p31"/>
              <p:cNvSpPr/>
              <p:nvPr/>
            </p:nvSpPr>
            <p:spPr>
              <a:xfrm>
                <a:off x="5111971" y="4320730"/>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6" name="Google Shape;1216;p31"/>
              <p:cNvSpPr/>
              <p:nvPr/>
            </p:nvSpPr>
            <p:spPr>
              <a:xfrm>
                <a:off x="4963095" y="4052887"/>
                <a:ext cx="178593" cy="89344"/>
              </a:xfrm>
              <a:custGeom>
                <a:rect b="b" l="l" r="r" t="t"/>
                <a:pathLst>
                  <a:path extrusionOk="0" h="89344" w="178593">
                    <a:moveTo>
                      <a:pt x="178594" y="0"/>
                    </a:moveTo>
                    <a:lnTo>
                      <a:pt x="178594" y="59531"/>
                    </a:lnTo>
                    <a:lnTo>
                      <a:pt x="148876" y="59531"/>
                    </a:lnTo>
                    <a:lnTo>
                      <a:pt x="148876" y="89345"/>
                    </a:lnTo>
                    <a:lnTo>
                      <a:pt x="29813" y="89345"/>
                    </a:lnTo>
                    <a:lnTo>
                      <a:pt x="29813" y="59531"/>
                    </a:lnTo>
                    <a:lnTo>
                      <a:pt x="0" y="59531"/>
                    </a:lnTo>
                    <a:lnTo>
                      <a:pt x="0" y="0"/>
                    </a:lnTo>
                    <a:lnTo>
                      <a:pt x="29813" y="0"/>
                    </a:lnTo>
                    <a:lnTo>
                      <a:pt x="29813" y="29718"/>
                    </a:lnTo>
                    <a:lnTo>
                      <a:pt x="148876" y="29718"/>
                    </a:lnTo>
                    <a:lnTo>
                      <a:pt x="148876" y="0"/>
                    </a:lnTo>
                    <a:lnTo>
                      <a:pt x="178594"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7" name="Google Shape;1217;p31"/>
              <p:cNvSpPr/>
              <p:nvPr/>
            </p:nvSpPr>
            <p:spPr>
              <a:xfrm>
                <a:off x="4933378" y="4023169"/>
                <a:ext cx="29718" cy="59531"/>
              </a:xfrm>
              <a:custGeom>
                <a:rect b="b" l="l" r="r" t="t"/>
                <a:pathLst>
                  <a:path extrusionOk="0" h="59531" w="29718">
                    <a:moveTo>
                      <a:pt x="0" y="0"/>
                    </a:moveTo>
                    <a:lnTo>
                      <a:pt x="29718" y="0"/>
                    </a:lnTo>
                    <a:lnTo>
                      <a:pt x="29718" y="59531"/>
                    </a:lnTo>
                    <a:lnTo>
                      <a:pt x="0" y="595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18" name="Google Shape;1218;p31"/>
            <p:cNvSpPr/>
            <p:nvPr/>
          </p:nvSpPr>
          <p:spPr>
            <a:xfrm>
              <a:off x="5082158" y="4469606"/>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9" name="Google Shape;1219;p31"/>
            <p:cNvSpPr/>
            <p:nvPr/>
          </p:nvSpPr>
          <p:spPr>
            <a:xfrm>
              <a:off x="5052440" y="4439793"/>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0" name="Google Shape;1220;p31"/>
            <p:cNvSpPr/>
            <p:nvPr/>
          </p:nvSpPr>
          <p:spPr>
            <a:xfrm>
              <a:off x="5082158" y="4410075"/>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1" name="Google Shape;1221;p31"/>
            <p:cNvSpPr/>
            <p:nvPr/>
          </p:nvSpPr>
          <p:spPr>
            <a:xfrm>
              <a:off x="5052440" y="4499419"/>
              <a:ext cx="29717" cy="29718"/>
            </a:xfrm>
            <a:custGeom>
              <a:rect b="b" l="l" r="r" t="t"/>
              <a:pathLst>
                <a:path extrusionOk="0" h="29718" w="29717">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2" name="Google Shape;1222;p31"/>
            <p:cNvSpPr/>
            <p:nvPr/>
          </p:nvSpPr>
          <p:spPr>
            <a:xfrm>
              <a:off x="4933378" y="4380357"/>
              <a:ext cx="29718" cy="148780"/>
            </a:xfrm>
            <a:custGeom>
              <a:rect b="b" l="l" r="r" t="t"/>
              <a:pathLst>
                <a:path extrusionOk="0" h="148780" w="29718">
                  <a:moveTo>
                    <a:pt x="0" y="0"/>
                  </a:moveTo>
                  <a:lnTo>
                    <a:pt x="29718" y="0"/>
                  </a:lnTo>
                  <a:lnTo>
                    <a:pt x="29718" y="148781"/>
                  </a:lnTo>
                  <a:lnTo>
                    <a:pt x="0" y="1487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3" name="Google Shape;1223;p31"/>
            <p:cNvSpPr/>
            <p:nvPr/>
          </p:nvSpPr>
          <p:spPr>
            <a:xfrm>
              <a:off x="4933378" y="4856607"/>
              <a:ext cx="29718" cy="148780"/>
            </a:xfrm>
            <a:custGeom>
              <a:rect b="b" l="l" r="r" t="t"/>
              <a:pathLst>
                <a:path extrusionOk="0" h="148780" w="29718">
                  <a:moveTo>
                    <a:pt x="0" y="0"/>
                  </a:moveTo>
                  <a:lnTo>
                    <a:pt x="29718" y="0"/>
                  </a:lnTo>
                  <a:lnTo>
                    <a:pt x="29718" y="148781"/>
                  </a:lnTo>
                  <a:lnTo>
                    <a:pt x="0" y="1487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31"/>
            <p:cNvSpPr/>
            <p:nvPr/>
          </p:nvSpPr>
          <p:spPr>
            <a:xfrm>
              <a:off x="4963096" y="5124450"/>
              <a:ext cx="29718" cy="29718"/>
            </a:xfrm>
            <a:custGeom>
              <a:rect b="b" l="l" r="r" t="t"/>
              <a:pathLst>
                <a:path extrusionOk="0" h="29718" w="29718">
                  <a:moveTo>
                    <a:pt x="0" y="0"/>
                  </a:moveTo>
                  <a:lnTo>
                    <a:pt x="29718" y="0"/>
                  </a:lnTo>
                  <a:lnTo>
                    <a:pt x="29718" y="29718"/>
                  </a:lnTo>
                  <a:lnTo>
                    <a:pt x="0" y="297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5" name="Google Shape;1225;p31"/>
            <p:cNvSpPr/>
            <p:nvPr/>
          </p:nvSpPr>
          <p:spPr>
            <a:xfrm>
              <a:off x="4992909" y="5154168"/>
              <a:ext cx="89344" cy="29718"/>
            </a:xfrm>
            <a:custGeom>
              <a:rect b="b" l="l" r="r" t="t"/>
              <a:pathLst>
                <a:path extrusionOk="0" h="29718" w="89344">
                  <a:moveTo>
                    <a:pt x="0" y="0"/>
                  </a:moveTo>
                  <a:lnTo>
                    <a:pt x="89345" y="0"/>
                  </a:lnTo>
                  <a:lnTo>
                    <a:pt x="89345"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6" name="Google Shape;1226;p31"/>
            <p:cNvSpPr/>
            <p:nvPr/>
          </p:nvSpPr>
          <p:spPr>
            <a:xfrm>
              <a:off x="5022627" y="5183981"/>
              <a:ext cx="59531" cy="29718"/>
            </a:xfrm>
            <a:custGeom>
              <a:rect b="b" l="l" r="r" t="t"/>
              <a:pathLst>
                <a:path extrusionOk="0" h="29718" w="59531">
                  <a:moveTo>
                    <a:pt x="0" y="0"/>
                  </a:moveTo>
                  <a:lnTo>
                    <a:pt x="59531" y="0"/>
                  </a:lnTo>
                  <a:lnTo>
                    <a:pt x="59531"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7" name="Google Shape;1227;p31"/>
            <p:cNvSpPr/>
            <p:nvPr/>
          </p:nvSpPr>
          <p:spPr>
            <a:xfrm>
              <a:off x="4933378" y="5124450"/>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8" name="Google Shape;1228;p31"/>
            <p:cNvSpPr/>
            <p:nvPr/>
          </p:nvSpPr>
          <p:spPr>
            <a:xfrm>
              <a:off x="5141689" y="4588668"/>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9" name="Google Shape;1229;p31"/>
            <p:cNvSpPr/>
            <p:nvPr/>
          </p:nvSpPr>
          <p:spPr>
            <a:xfrm>
              <a:off x="5111971" y="5124450"/>
              <a:ext cx="29717" cy="29718"/>
            </a:xfrm>
            <a:custGeom>
              <a:rect b="b" l="l" r="r" t="t"/>
              <a:pathLst>
                <a:path extrusionOk="0" h="29718" w="29717">
                  <a:moveTo>
                    <a:pt x="0" y="0"/>
                  </a:moveTo>
                  <a:lnTo>
                    <a:pt x="29718" y="0"/>
                  </a:lnTo>
                  <a:lnTo>
                    <a:pt x="29718" y="29718"/>
                  </a:lnTo>
                  <a:lnTo>
                    <a:pt x="0" y="297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0" name="Google Shape;1230;p31"/>
            <p:cNvSpPr/>
            <p:nvPr/>
          </p:nvSpPr>
          <p:spPr>
            <a:xfrm>
              <a:off x="4903564" y="4261294"/>
              <a:ext cx="29718" cy="29718"/>
            </a:xfrm>
            <a:custGeom>
              <a:rect b="b" l="l" r="r" t="t"/>
              <a:pathLst>
                <a:path extrusionOk="0" h="29718" w="29718">
                  <a:moveTo>
                    <a:pt x="0" y="0"/>
                  </a:moveTo>
                  <a:lnTo>
                    <a:pt x="29718" y="0"/>
                  </a:lnTo>
                  <a:lnTo>
                    <a:pt x="29718" y="29718"/>
                  </a:lnTo>
                  <a:lnTo>
                    <a:pt x="0" y="29718"/>
                  </a:lnTo>
                  <a:close/>
                </a:path>
              </a:pathLst>
            </a:custGeom>
            <a:solidFill>
              <a:srgbClr val="FFD7F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1" name="Google Shape;1231;p31"/>
            <p:cNvSpPr/>
            <p:nvPr/>
          </p:nvSpPr>
          <p:spPr>
            <a:xfrm>
              <a:off x="5171503" y="4261294"/>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2" name="Google Shape;1232;p31"/>
            <p:cNvSpPr/>
            <p:nvPr/>
          </p:nvSpPr>
          <p:spPr>
            <a:xfrm>
              <a:off x="5171503" y="4320730"/>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3" name="Google Shape;1233;p31"/>
            <p:cNvSpPr/>
            <p:nvPr/>
          </p:nvSpPr>
          <p:spPr>
            <a:xfrm>
              <a:off x="5141689" y="4291012"/>
              <a:ext cx="29717" cy="29718"/>
            </a:xfrm>
            <a:custGeom>
              <a:rect b="b" l="l" r="r" t="t"/>
              <a:pathLst>
                <a:path extrusionOk="0" h="29718" w="29717">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4" name="Google Shape;1234;p31"/>
            <p:cNvSpPr/>
            <p:nvPr/>
          </p:nvSpPr>
          <p:spPr>
            <a:xfrm>
              <a:off x="4933378" y="4291012"/>
              <a:ext cx="29718" cy="29718"/>
            </a:xfrm>
            <a:custGeom>
              <a:rect b="b" l="l" r="r" t="t"/>
              <a:pathLst>
                <a:path extrusionOk="0" h="29718" w="29718">
                  <a:moveTo>
                    <a:pt x="0" y="0"/>
                  </a:moveTo>
                  <a:lnTo>
                    <a:pt x="29718" y="0"/>
                  </a:lnTo>
                  <a:lnTo>
                    <a:pt x="29718" y="29718"/>
                  </a:lnTo>
                  <a:lnTo>
                    <a:pt x="0" y="297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5" name="Google Shape;1235;p31"/>
            <p:cNvSpPr/>
            <p:nvPr/>
          </p:nvSpPr>
          <p:spPr>
            <a:xfrm>
              <a:off x="4903564" y="4171950"/>
              <a:ext cx="29718" cy="59531"/>
            </a:xfrm>
            <a:custGeom>
              <a:rect b="b" l="l" r="r" t="t"/>
              <a:pathLst>
                <a:path extrusionOk="0" h="59531" w="29718">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6" name="Google Shape;1236;p31"/>
            <p:cNvSpPr/>
            <p:nvPr/>
          </p:nvSpPr>
          <p:spPr>
            <a:xfrm>
              <a:off x="5171503" y="4171950"/>
              <a:ext cx="29717" cy="59531"/>
            </a:xfrm>
            <a:custGeom>
              <a:rect b="b" l="l" r="r" t="t"/>
              <a:pathLst>
                <a:path extrusionOk="0" h="59531" w="29717">
                  <a:moveTo>
                    <a:pt x="0" y="0"/>
                  </a:moveTo>
                  <a:lnTo>
                    <a:pt x="29718" y="0"/>
                  </a:lnTo>
                  <a:lnTo>
                    <a:pt x="29718" y="59531"/>
                  </a:lnTo>
                  <a:lnTo>
                    <a:pt x="0" y="59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7" name="Google Shape;1237;p31"/>
            <p:cNvSpPr/>
            <p:nvPr/>
          </p:nvSpPr>
          <p:spPr>
            <a:xfrm>
              <a:off x="4933378" y="4201668"/>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8" name="Google Shape;1238;p31"/>
            <p:cNvSpPr/>
            <p:nvPr/>
          </p:nvSpPr>
          <p:spPr>
            <a:xfrm>
              <a:off x="4963096" y="4231481"/>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9" name="Google Shape;1239;p31"/>
            <p:cNvSpPr/>
            <p:nvPr/>
          </p:nvSpPr>
          <p:spPr>
            <a:xfrm>
              <a:off x="5111971" y="4261294"/>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0" name="Google Shape;1240;p31"/>
            <p:cNvSpPr/>
            <p:nvPr/>
          </p:nvSpPr>
          <p:spPr>
            <a:xfrm>
              <a:off x="4992909" y="4261294"/>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1" name="Google Shape;1241;p31"/>
            <p:cNvSpPr/>
            <p:nvPr/>
          </p:nvSpPr>
          <p:spPr>
            <a:xfrm>
              <a:off x="5022627" y="4231481"/>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2" name="Google Shape;1242;p31"/>
            <p:cNvSpPr/>
            <p:nvPr/>
          </p:nvSpPr>
          <p:spPr>
            <a:xfrm>
              <a:off x="5052440" y="4261294"/>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3" name="Google Shape;1243;p31"/>
            <p:cNvSpPr/>
            <p:nvPr/>
          </p:nvSpPr>
          <p:spPr>
            <a:xfrm>
              <a:off x="4992909" y="4291012"/>
              <a:ext cx="29718" cy="29718"/>
            </a:xfrm>
            <a:custGeom>
              <a:rect b="b" l="l" r="r" t="t"/>
              <a:pathLst>
                <a:path extrusionOk="0" h="29718" w="29718">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4" name="Google Shape;1244;p31"/>
            <p:cNvSpPr/>
            <p:nvPr/>
          </p:nvSpPr>
          <p:spPr>
            <a:xfrm>
              <a:off x="5052440" y="4291012"/>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5" name="Google Shape;1245;p31"/>
            <p:cNvSpPr/>
            <p:nvPr/>
          </p:nvSpPr>
          <p:spPr>
            <a:xfrm>
              <a:off x="5111971" y="4291012"/>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6" name="Google Shape;1246;p31"/>
            <p:cNvSpPr/>
            <p:nvPr/>
          </p:nvSpPr>
          <p:spPr>
            <a:xfrm>
              <a:off x="5171503" y="4231481"/>
              <a:ext cx="29717" cy="29718"/>
            </a:xfrm>
            <a:custGeom>
              <a:rect b="b" l="l" r="r" t="t"/>
              <a:pathLst>
                <a:path extrusionOk="0" h="29718" w="29717">
                  <a:moveTo>
                    <a:pt x="0" y="0"/>
                  </a:moveTo>
                  <a:lnTo>
                    <a:pt x="29718" y="0"/>
                  </a:lnTo>
                  <a:lnTo>
                    <a:pt x="29718" y="29718"/>
                  </a:lnTo>
                  <a:lnTo>
                    <a:pt x="0" y="297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7" name="Google Shape;1247;p31"/>
            <p:cNvSpPr/>
            <p:nvPr/>
          </p:nvSpPr>
          <p:spPr>
            <a:xfrm>
              <a:off x="4903564" y="4231481"/>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8" name="Google Shape;1248;p31"/>
            <p:cNvSpPr/>
            <p:nvPr/>
          </p:nvSpPr>
          <p:spPr>
            <a:xfrm>
              <a:off x="5082158" y="4231481"/>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9" name="Google Shape;1249;p31"/>
            <p:cNvSpPr/>
            <p:nvPr/>
          </p:nvSpPr>
          <p:spPr>
            <a:xfrm>
              <a:off x="5052440" y="4112418"/>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0" name="Google Shape;1250;p31"/>
            <p:cNvSpPr/>
            <p:nvPr/>
          </p:nvSpPr>
          <p:spPr>
            <a:xfrm>
              <a:off x="4963096" y="4142232"/>
              <a:ext cx="29718" cy="29718"/>
            </a:xfrm>
            <a:custGeom>
              <a:rect b="b" l="l" r="r" t="t"/>
              <a:pathLst>
                <a:path extrusionOk="0" h="29718" w="29718">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1" name="Google Shape;1251;p31"/>
            <p:cNvSpPr/>
            <p:nvPr/>
          </p:nvSpPr>
          <p:spPr>
            <a:xfrm>
              <a:off x="5111971" y="4142232"/>
              <a:ext cx="29717" cy="29718"/>
            </a:xfrm>
            <a:custGeom>
              <a:rect b="b" l="l" r="r" t="t"/>
              <a:pathLst>
                <a:path extrusionOk="0" h="29718" w="29717">
                  <a:moveTo>
                    <a:pt x="0" y="0"/>
                  </a:moveTo>
                  <a:lnTo>
                    <a:pt x="29718" y="0"/>
                  </a:lnTo>
                  <a:lnTo>
                    <a:pt x="29718" y="29718"/>
                  </a:lnTo>
                  <a:lnTo>
                    <a:pt x="0" y="297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2" name="Google Shape;1252;p31"/>
            <p:cNvSpPr/>
            <p:nvPr/>
          </p:nvSpPr>
          <p:spPr>
            <a:xfrm>
              <a:off x="5171503" y="4112418"/>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3" name="Google Shape;1253;p31"/>
            <p:cNvSpPr/>
            <p:nvPr/>
          </p:nvSpPr>
          <p:spPr>
            <a:xfrm>
              <a:off x="4903564" y="4112418"/>
              <a:ext cx="29718" cy="29718"/>
            </a:xfrm>
            <a:custGeom>
              <a:rect b="b" l="l" r="r" t="t"/>
              <a:pathLst>
                <a:path extrusionOk="0" h="29718" w="29718">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4" name="Google Shape;1254;p31"/>
            <p:cNvSpPr/>
            <p:nvPr/>
          </p:nvSpPr>
          <p:spPr>
            <a:xfrm>
              <a:off x="5141689" y="4142232"/>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5" name="Google Shape;1255;p31"/>
            <p:cNvSpPr/>
            <p:nvPr/>
          </p:nvSpPr>
          <p:spPr>
            <a:xfrm>
              <a:off x="5141689" y="4231481"/>
              <a:ext cx="29717" cy="29718"/>
            </a:xfrm>
            <a:custGeom>
              <a:rect b="b" l="l" r="r" t="t"/>
              <a:pathLst>
                <a:path extrusionOk="0" h="29718" w="29717">
                  <a:moveTo>
                    <a:pt x="0" y="0"/>
                  </a:moveTo>
                  <a:lnTo>
                    <a:pt x="29718" y="0"/>
                  </a:lnTo>
                  <a:lnTo>
                    <a:pt x="29718" y="29718"/>
                  </a:lnTo>
                  <a:lnTo>
                    <a:pt x="0" y="2971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6" name="Google Shape;1256;p31"/>
            <p:cNvSpPr/>
            <p:nvPr/>
          </p:nvSpPr>
          <p:spPr>
            <a:xfrm>
              <a:off x="5141689" y="4201668"/>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7" name="Google Shape;1257;p31"/>
            <p:cNvSpPr/>
            <p:nvPr/>
          </p:nvSpPr>
          <p:spPr>
            <a:xfrm>
              <a:off x="5231034" y="4142232"/>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8" name="Google Shape;1258;p31"/>
            <p:cNvSpPr/>
            <p:nvPr/>
          </p:nvSpPr>
          <p:spPr>
            <a:xfrm>
              <a:off x="5290565" y="414223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9" name="Google Shape;1259;p31"/>
            <p:cNvSpPr/>
            <p:nvPr/>
          </p:nvSpPr>
          <p:spPr>
            <a:xfrm>
              <a:off x="5350096" y="4142232"/>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0" name="Google Shape;1260;p31"/>
            <p:cNvSpPr/>
            <p:nvPr/>
          </p:nvSpPr>
          <p:spPr>
            <a:xfrm>
              <a:off x="5260752" y="4410075"/>
              <a:ext cx="29717" cy="29718"/>
            </a:xfrm>
            <a:custGeom>
              <a:rect b="b" l="l" r="r" t="t"/>
              <a:pathLst>
                <a:path extrusionOk="0" h="29718" w="29717">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1" name="Google Shape;1261;p31"/>
            <p:cNvSpPr/>
            <p:nvPr/>
          </p:nvSpPr>
          <p:spPr>
            <a:xfrm>
              <a:off x="5320283" y="441007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2" name="Google Shape;1262;p31"/>
            <p:cNvSpPr/>
            <p:nvPr/>
          </p:nvSpPr>
          <p:spPr>
            <a:xfrm>
              <a:off x="5379814" y="4410075"/>
              <a:ext cx="29718" cy="29718"/>
            </a:xfrm>
            <a:custGeom>
              <a:rect b="b" l="l" r="r" t="t"/>
              <a:pathLst>
                <a:path extrusionOk="0" h="29718" w="29718">
                  <a:moveTo>
                    <a:pt x="0" y="0"/>
                  </a:moveTo>
                  <a:lnTo>
                    <a:pt x="29718" y="0"/>
                  </a:lnTo>
                  <a:lnTo>
                    <a:pt x="29718" y="29718"/>
                  </a:lnTo>
                  <a:lnTo>
                    <a:pt x="0" y="2971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6" name="Shape 1266"/>
        <p:cNvGrpSpPr/>
        <p:nvPr/>
      </p:nvGrpSpPr>
      <p:grpSpPr>
        <a:xfrm>
          <a:off x="0" y="0"/>
          <a:ext cx="0" cy="0"/>
          <a:chOff x="0" y="0"/>
          <a:chExt cx="0" cy="0"/>
        </a:xfrm>
      </p:grpSpPr>
      <p:sp>
        <p:nvSpPr>
          <p:cNvPr id="1267" name="Google Shape;1267;p32"/>
          <p:cNvSpPr txBox="1"/>
          <p:nvPr>
            <p:ph type="title"/>
          </p:nvPr>
        </p:nvSpPr>
        <p:spPr>
          <a:xfrm>
            <a:off x="1095150" y="521225"/>
            <a:ext cx="6953700" cy="83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MAYBE YOU NEED TO DIVIDE THE CONTENT</a:t>
            </a:r>
            <a:endParaRPr/>
          </a:p>
        </p:txBody>
      </p:sp>
      <p:sp>
        <p:nvSpPr>
          <p:cNvPr id="1268" name="Google Shape;1268;p32"/>
          <p:cNvSpPr txBox="1"/>
          <p:nvPr>
            <p:ph idx="1" type="subTitle"/>
          </p:nvPr>
        </p:nvSpPr>
        <p:spPr>
          <a:xfrm>
            <a:off x="1051706" y="1776125"/>
            <a:ext cx="3103200" cy="89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 AND MARS</a:t>
            </a:r>
            <a:endParaRPr/>
          </a:p>
        </p:txBody>
      </p:sp>
      <p:sp>
        <p:nvSpPr>
          <p:cNvPr id="1269" name="Google Shape;1269;p32"/>
          <p:cNvSpPr txBox="1"/>
          <p:nvPr>
            <p:ph idx="2" type="subTitle"/>
          </p:nvPr>
        </p:nvSpPr>
        <p:spPr>
          <a:xfrm>
            <a:off x="1051719" y="2612575"/>
            <a:ext cx="3103200" cy="160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a:p>
            <a:pPr indent="0" lvl="0" marL="0" rtl="0" algn="ctr">
              <a:spcBef>
                <a:spcPts val="1000"/>
              </a:spcBef>
              <a:spcAft>
                <a:spcPts val="0"/>
              </a:spcAft>
              <a:buNone/>
            </a:pPr>
            <a:r>
              <a:rPr lang="en"/>
              <a:t>Despite being red, Mars is actually a cold place. It's full of iron oxide dust, which gives Mars its reddish cast</a:t>
            </a:r>
            <a:endParaRPr/>
          </a:p>
        </p:txBody>
      </p:sp>
      <p:sp>
        <p:nvSpPr>
          <p:cNvPr id="1270" name="Google Shape;1270;p32"/>
          <p:cNvSpPr txBox="1"/>
          <p:nvPr>
            <p:ph idx="3" type="subTitle"/>
          </p:nvPr>
        </p:nvSpPr>
        <p:spPr>
          <a:xfrm>
            <a:off x="4989083" y="1776125"/>
            <a:ext cx="3103200" cy="89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 AND MERCURY</a:t>
            </a:r>
            <a:endParaRPr/>
          </a:p>
        </p:txBody>
      </p:sp>
      <p:sp>
        <p:nvSpPr>
          <p:cNvPr id="1271" name="Google Shape;1271;p32"/>
          <p:cNvSpPr txBox="1"/>
          <p:nvPr>
            <p:ph idx="4" type="subTitle"/>
          </p:nvPr>
        </p:nvSpPr>
        <p:spPr>
          <a:xfrm>
            <a:off x="4989094" y="2612575"/>
            <a:ext cx="3103200" cy="160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a:p>
            <a:pPr indent="0" lvl="0" marL="0" rtl="0" algn="ctr">
              <a:spcBef>
                <a:spcPts val="1000"/>
              </a:spcBef>
              <a:spcAft>
                <a:spcPts val="0"/>
              </a:spcAft>
              <a:buNone/>
            </a:pPr>
            <a:r>
              <a:rPr lang="en"/>
              <a:t>Mercury is the closest planet to the Sun and the smallest one of them all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5" name="Shape 1275"/>
        <p:cNvGrpSpPr/>
        <p:nvPr/>
      </p:nvGrpSpPr>
      <p:grpSpPr>
        <a:xfrm>
          <a:off x="0" y="0"/>
          <a:ext cx="0" cy="0"/>
          <a:chOff x="0" y="0"/>
          <a:chExt cx="0" cy="0"/>
        </a:xfrm>
      </p:grpSpPr>
      <p:pic>
        <p:nvPicPr>
          <p:cNvPr id="1276" name="Google Shape;1276;p33"/>
          <p:cNvPicPr preferRelativeResize="0"/>
          <p:nvPr>
            <p:ph idx="2" type="pic"/>
          </p:nvPr>
        </p:nvPicPr>
        <p:blipFill rotWithShape="1">
          <a:blip r:embed="rId3">
            <a:alphaModFix/>
          </a:blip>
          <a:srcRect b="0" l="19831" r="19837" t="0"/>
          <a:stretch/>
        </p:blipFill>
        <p:spPr>
          <a:xfrm>
            <a:off x="0" y="745800"/>
            <a:ext cx="3305700" cy="3651900"/>
          </a:xfrm>
          <a:prstGeom prst="rect">
            <a:avLst/>
          </a:prstGeom>
        </p:spPr>
      </p:pic>
      <p:sp>
        <p:nvSpPr>
          <p:cNvPr id="1277" name="Google Shape;1277;p33"/>
          <p:cNvSpPr txBox="1"/>
          <p:nvPr>
            <p:ph idx="1" type="subTitle"/>
          </p:nvPr>
        </p:nvSpPr>
        <p:spPr>
          <a:xfrm>
            <a:off x="4066400" y="1596325"/>
            <a:ext cx="4364400" cy="28776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Font typeface="Archivo"/>
              <a:buChar char="■"/>
            </a:pPr>
            <a:r>
              <a:rPr lang="en"/>
              <a:t>Venus has a beautiful name and is the second planet from the Sun. It’s terribly hot, even hotter than Mercury, and its atmosphere is extremely poisonous. It’s the second-brightest object in the night sky</a:t>
            </a:r>
            <a:endParaRPr/>
          </a:p>
          <a:p>
            <a:pPr indent="-298450" lvl="0" marL="457200" rtl="0" algn="l">
              <a:spcBef>
                <a:spcPts val="1200"/>
              </a:spcBef>
              <a:spcAft>
                <a:spcPts val="0"/>
              </a:spcAft>
              <a:buSzPts val="1100"/>
              <a:buFont typeface="Archivo"/>
              <a:buChar char="■"/>
            </a:pPr>
            <a:r>
              <a:rPr lang="en"/>
              <a:t>Earth is the third planet from the Sun and the only one that harbors life in the Solar System</a:t>
            </a:r>
            <a:endParaRPr/>
          </a:p>
          <a:p>
            <a:pPr indent="-298450" lvl="0" marL="457200" rtl="0" algn="l">
              <a:spcBef>
                <a:spcPts val="1200"/>
              </a:spcBef>
              <a:spcAft>
                <a:spcPts val="0"/>
              </a:spcAft>
              <a:buSzPts val="1100"/>
              <a:buFont typeface="Archivo"/>
              <a:buChar char="■"/>
            </a:pPr>
            <a:r>
              <a:rPr lang="en"/>
              <a:t>Jupiter is a gas giant and the biggest planet in the Solar System. It’s the fourth-brightest object in the night sky</a:t>
            </a:r>
            <a:endParaRPr/>
          </a:p>
          <a:p>
            <a:pPr indent="-298450" lvl="0" marL="457200" rtl="0" algn="l">
              <a:spcBef>
                <a:spcPts val="1200"/>
              </a:spcBef>
              <a:spcAft>
                <a:spcPts val="0"/>
              </a:spcAft>
              <a:buSzPts val="1100"/>
              <a:buFont typeface="Archivo"/>
              <a:buChar char="■"/>
            </a:pPr>
            <a:r>
              <a:rPr lang="en"/>
              <a:t>Mercury is the closest planet to the Sun and the smallest in the Solar System</a:t>
            </a:r>
            <a:endParaRPr/>
          </a:p>
          <a:p>
            <a:pPr indent="-298450" lvl="0" marL="457200" rtl="0" algn="l">
              <a:spcBef>
                <a:spcPts val="1200"/>
              </a:spcBef>
              <a:spcAft>
                <a:spcPts val="1200"/>
              </a:spcAft>
              <a:buSzPts val="1100"/>
              <a:buFont typeface="Archivo"/>
              <a:buChar char="■"/>
            </a:pPr>
            <a:r>
              <a:rPr lang="en"/>
              <a:t>Despite being red, Mars is actually a cold place. It’s full of iron oxide dust, which gives the planet its reddish cast</a:t>
            </a:r>
            <a:endParaRPr/>
          </a:p>
        </p:txBody>
      </p:sp>
      <p:sp>
        <p:nvSpPr>
          <p:cNvPr id="1278" name="Google Shape;1278;p33"/>
          <p:cNvSpPr txBox="1"/>
          <p:nvPr>
            <p:ph type="title"/>
          </p:nvPr>
        </p:nvSpPr>
        <p:spPr>
          <a:xfrm>
            <a:off x="4066400" y="521225"/>
            <a:ext cx="4364400" cy="8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BULLET POINTS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 name="Shape 1282"/>
        <p:cNvGrpSpPr/>
        <p:nvPr/>
      </p:nvGrpSpPr>
      <p:grpSpPr>
        <a:xfrm>
          <a:off x="0" y="0"/>
          <a:ext cx="0" cy="0"/>
          <a:chOff x="0" y="0"/>
          <a:chExt cx="0" cy="0"/>
        </a:xfrm>
      </p:grpSpPr>
      <p:sp>
        <p:nvSpPr>
          <p:cNvPr id="1283" name="Google Shape;1283;p34"/>
          <p:cNvSpPr txBox="1"/>
          <p:nvPr>
            <p:ph type="title"/>
          </p:nvPr>
        </p:nvSpPr>
        <p:spPr>
          <a:xfrm>
            <a:off x="713225" y="521225"/>
            <a:ext cx="7717500" cy="4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TIMELINE ARE USEFUL</a:t>
            </a:r>
            <a:endParaRPr/>
          </a:p>
        </p:txBody>
      </p:sp>
      <p:sp>
        <p:nvSpPr>
          <p:cNvPr id="1284" name="Google Shape;1284;p34"/>
          <p:cNvSpPr txBox="1"/>
          <p:nvPr/>
        </p:nvSpPr>
        <p:spPr>
          <a:xfrm flipH="1">
            <a:off x="1130850" y="3018350"/>
            <a:ext cx="1287000" cy="65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100">
                <a:solidFill>
                  <a:schemeClr val="dk1"/>
                </a:solidFill>
                <a:latin typeface="Archivo"/>
                <a:ea typeface="Archivo"/>
                <a:cs typeface="Archivo"/>
                <a:sym typeface="Archivo"/>
              </a:rPr>
              <a:t>Venus is the second planet from the Sun</a:t>
            </a:r>
            <a:endParaRPr sz="1100">
              <a:solidFill>
                <a:schemeClr val="dk1"/>
              </a:solidFill>
              <a:latin typeface="Archivo"/>
              <a:ea typeface="Archivo"/>
              <a:cs typeface="Archivo"/>
              <a:sym typeface="Archivo"/>
            </a:endParaRPr>
          </a:p>
        </p:txBody>
      </p:sp>
      <p:sp>
        <p:nvSpPr>
          <p:cNvPr id="1285" name="Google Shape;1285;p34"/>
          <p:cNvSpPr txBox="1"/>
          <p:nvPr/>
        </p:nvSpPr>
        <p:spPr>
          <a:xfrm flipH="1">
            <a:off x="1305450" y="1845738"/>
            <a:ext cx="937800" cy="65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300">
                <a:solidFill>
                  <a:schemeClr val="lt2"/>
                </a:solidFill>
                <a:latin typeface="Press Start 2P"/>
                <a:ea typeface="Press Start 2P"/>
                <a:cs typeface="Press Start 2P"/>
                <a:sym typeface="Press Start 2P"/>
              </a:rPr>
              <a:t>01</a:t>
            </a:r>
            <a:endParaRPr sz="2300">
              <a:solidFill>
                <a:schemeClr val="lt2"/>
              </a:solidFill>
              <a:latin typeface="Press Start 2P"/>
              <a:ea typeface="Press Start 2P"/>
              <a:cs typeface="Press Start 2P"/>
              <a:sym typeface="Press Start 2P"/>
            </a:endParaRPr>
          </a:p>
        </p:txBody>
      </p:sp>
      <p:sp>
        <p:nvSpPr>
          <p:cNvPr id="1286" name="Google Shape;1286;p34"/>
          <p:cNvSpPr txBox="1"/>
          <p:nvPr/>
        </p:nvSpPr>
        <p:spPr>
          <a:xfrm flipH="1">
            <a:off x="2995950" y="3018350"/>
            <a:ext cx="1287000" cy="65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C2A19"/>
              </a:buClr>
              <a:buSzPts val="1100"/>
              <a:buFont typeface="Arial"/>
              <a:buNone/>
            </a:pPr>
            <a:r>
              <a:rPr lang="en" sz="1100">
                <a:solidFill>
                  <a:schemeClr val="dk1"/>
                </a:solidFill>
                <a:latin typeface="Archivo"/>
                <a:ea typeface="Archivo"/>
                <a:cs typeface="Archivo"/>
                <a:sym typeface="Archivo"/>
              </a:rPr>
              <a:t>Saturn is a gas giant and has several rings</a:t>
            </a:r>
            <a:endParaRPr sz="1100">
              <a:solidFill>
                <a:schemeClr val="dk1"/>
              </a:solidFill>
              <a:latin typeface="Archivo"/>
              <a:ea typeface="Archivo"/>
              <a:cs typeface="Archivo"/>
              <a:sym typeface="Archivo"/>
            </a:endParaRPr>
          </a:p>
        </p:txBody>
      </p:sp>
      <p:sp>
        <p:nvSpPr>
          <p:cNvPr id="1287" name="Google Shape;1287;p34"/>
          <p:cNvSpPr txBox="1"/>
          <p:nvPr/>
        </p:nvSpPr>
        <p:spPr>
          <a:xfrm flipH="1">
            <a:off x="3170517" y="1845738"/>
            <a:ext cx="937800" cy="65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300">
                <a:solidFill>
                  <a:schemeClr val="lt2"/>
                </a:solidFill>
                <a:latin typeface="Press Start 2P"/>
                <a:ea typeface="Press Start 2P"/>
                <a:cs typeface="Press Start 2P"/>
                <a:sym typeface="Press Start 2P"/>
              </a:rPr>
              <a:t>02</a:t>
            </a:r>
            <a:endParaRPr sz="2300">
              <a:solidFill>
                <a:schemeClr val="lt2"/>
              </a:solidFill>
              <a:latin typeface="Press Start 2P"/>
              <a:ea typeface="Press Start 2P"/>
              <a:cs typeface="Press Start 2P"/>
              <a:sym typeface="Press Start 2P"/>
            </a:endParaRPr>
          </a:p>
        </p:txBody>
      </p:sp>
      <p:sp>
        <p:nvSpPr>
          <p:cNvPr id="1288" name="Google Shape;1288;p34"/>
          <p:cNvSpPr txBox="1"/>
          <p:nvPr/>
        </p:nvSpPr>
        <p:spPr>
          <a:xfrm flipH="1">
            <a:off x="4861050" y="3018350"/>
            <a:ext cx="1287000" cy="65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100">
                <a:solidFill>
                  <a:schemeClr val="dk1"/>
                </a:solidFill>
                <a:latin typeface="Archivo"/>
                <a:ea typeface="Archivo"/>
                <a:cs typeface="Archivo"/>
                <a:sym typeface="Archivo"/>
              </a:rPr>
              <a:t>Despite being red, Mars is a cold place</a:t>
            </a:r>
            <a:endParaRPr sz="1100">
              <a:solidFill>
                <a:schemeClr val="dk1"/>
              </a:solidFill>
              <a:latin typeface="Archivo"/>
              <a:ea typeface="Archivo"/>
              <a:cs typeface="Archivo"/>
              <a:sym typeface="Archivo"/>
            </a:endParaRPr>
          </a:p>
        </p:txBody>
      </p:sp>
      <p:sp>
        <p:nvSpPr>
          <p:cNvPr id="1289" name="Google Shape;1289;p34"/>
          <p:cNvSpPr txBox="1"/>
          <p:nvPr/>
        </p:nvSpPr>
        <p:spPr>
          <a:xfrm flipH="1">
            <a:off x="5035658" y="1845738"/>
            <a:ext cx="937800" cy="65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300">
                <a:solidFill>
                  <a:schemeClr val="lt2"/>
                </a:solidFill>
                <a:latin typeface="Press Start 2P"/>
                <a:ea typeface="Press Start 2P"/>
                <a:cs typeface="Press Start 2P"/>
                <a:sym typeface="Press Start 2P"/>
              </a:rPr>
              <a:t>03</a:t>
            </a:r>
            <a:endParaRPr sz="2300">
              <a:solidFill>
                <a:schemeClr val="lt2"/>
              </a:solidFill>
              <a:latin typeface="Press Start 2P"/>
              <a:ea typeface="Press Start 2P"/>
              <a:cs typeface="Press Start 2P"/>
              <a:sym typeface="Press Start 2P"/>
            </a:endParaRPr>
          </a:p>
        </p:txBody>
      </p:sp>
      <p:sp>
        <p:nvSpPr>
          <p:cNvPr id="1290" name="Google Shape;1290;p34"/>
          <p:cNvSpPr txBox="1"/>
          <p:nvPr/>
        </p:nvSpPr>
        <p:spPr>
          <a:xfrm flipH="1">
            <a:off x="6726150" y="3018350"/>
            <a:ext cx="1287000" cy="65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100">
                <a:solidFill>
                  <a:schemeClr val="dk1"/>
                </a:solidFill>
                <a:latin typeface="Archivo"/>
                <a:ea typeface="Archivo"/>
                <a:cs typeface="Archivo"/>
                <a:sym typeface="Archivo"/>
              </a:rPr>
              <a:t>Mercury is the closest planet to the Sun </a:t>
            </a:r>
            <a:endParaRPr sz="1100">
              <a:solidFill>
                <a:schemeClr val="dk1"/>
              </a:solidFill>
              <a:latin typeface="Archivo"/>
              <a:ea typeface="Archivo"/>
              <a:cs typeface="Archivo"/>
              <a:sym typeface="Archivo"/>
            </a:endParaRPr>
          </a:p>
        </p:txBody>
      </p:sp>
      <p:sp>
        <p:nvSpPr>
          <p:cNvPr id="1291" name="Google Shape;1291;p34"/>
          <p:cNvSpPr txBox="1"/>
          <p:nvPr/>
        </p:nvSpPr>
        <p:spPr>
          <a:xfrm flipH="1">
            <a:off x="6900750" y="1845738"/>
            <a:ext cx="937800" cy="65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300">
                <a:solidFill>
                  <a:schemeClr val="lt2"/>
                </a:solidFill>
                <a:latin typeface="Press Start 2P"/>
                <a:ea typeface="Press Start 2P"/>
                <a:cs typeface="Press Start 2P"/>
                <a:sym typeface="Press Start 2P"/>
              </a:rPr>
              <a:t>04</a:t>
            </a:r>
            <a:endParaRPr sz="2300">
              <a:solidFill>
                <a:schemeClr val="lt2"/>
              </a:solidFill>
              <a:latin typeface="Press Start 2P"/>
              <a:ea typeface="Press Start 2P"/>
              <a:cs typeface="Press Start 2P"/>
              <a:sym typeface="Press Start 2P"/>
            </a:endParaRPr>
          </a:p>
        </p:txBody>
      </p:sp>
      <p:cxnSp>
        <p:nvCxnSpPr>
          <p:cNvPr id="1292" name="Google Shape;1292;p34"/>
          <p:cNvCxnSpPr>
            <a:stCxn id="1284" idx="0"/>
            <a:endCxn id="1293" idx="2"/>
          </p:cNvCxnSpPr>
          <p:nvPr/>
        </p:nvCxnSpPr>
        <p:spPr>
          <a:xfrm rot="10800000">
            <a:off x="1774350" y="2796350"/>
            <a:ext cx="0" cy="222000"/>
          </a:xfrm>
          <a:prstGeom prst="straightConnector1">
            <a:avLst/>
          </a:prstGeom>
          <a:noFill/>
          <a:ln cap="flat" cmpd="sng" w="19050">
            <a:solidFill>
              <a:schemeClr val="dk1"/>
            </a:solidFill>
            <a:prstDash val="solid"/>
            <a:round/>
            <a:headEnd len="med" w="med" type="none"/>
            <a:tailEnd len="med" w="med" type="none"/>
          </a:ln>
        </p:spPr>
      </p:cxnSp>
      <p:sp>
        <p:nvSpPr>
          <p:cNvPr id="1293" name="Google Shape;1293;p34"/>
          <p:cNvSpPr/>
          <p:nvPr/>
        </p:nvSpPr>
        <p:spPr>
          <a:xfrm>
            <a:off x="1737600" y="2722888"/>
            <a:ext cx="73500" cy="7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4" name="Google Shape;1294;p34"/>
          <p:cNvCxnSpPr>
            <a:stCxn id="1295" idx="1"/>
            <a:endCxn id="1285" idx="1"/>
          </p:cNvCxnSpPr>
          <p:nvPr/>
        </p:nvCxnSpPr>
        <p:spPr>
          <a:xfrm rot="10800000">
            <a:off x="2243188" y="2173338"/>
            <a:ext cx="426900" cy="0"/>
          </a:xfrm>
          <a:prstGeom prst="straightConnector1">
            <a:avLst/>
          </a:prstGeom>
          <a:noFill/>
          <a:ln cap="flat" cmpd="sng" w="19050">
            <a:solidFill>
              <a:schemeClr val="dk1"/>
            </a:solidFill>
            <a:prstDash val="solid"/>
            <a:round/>
            <a:headEnd len="med" w="med" type="none"/>
            <a:tailEnd len="med" w="med" type="none"/>
          </a:ln>
        </p:spPr>
      </p:cxnSp>
      <p:sp>
        <p:nvSpPr>
          <p:cNvPr id="1295" name="Google Shape;1295;p34"/>
          <p:cNvSpPr/>
          <p:nvPr/>
        </p:nvSpPr>
        <p:spPr>
          <a:xfrm>
            <a:off x="2670088" y="2136588"/>
            <a:ext cx="73500" cy="7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6" name="Google Shape;1296;p34"/>
          <p:cNvCxnSpPr>
            <a:stCxn id="1297" idx="1"/>
            <a:endCxn id="1287" idx="1"/>
          </p:cNvCxnSpPr>
          <p:nvPr/>
        </p:nvCxnSpPr>
        <p:spPr>
          <a:xfrm rot="10800000">
            <a:off x="4108325" y="2173338"/>
            <a:ext cx="426900" cy="0"/>
          </a:xfrm>
          <a:prstGeom prst="straightConnector1">
            <a:avLst/>
          </a:prstGeom>
          <a:noFill/>
          <a:ln cap="flat" cmpd="sng" w="19050">
            <a:solidFill>
              <a:schemeClr val="dk1"/>
            </a:solidFill>
            <a:prstDash val="solid"/>
            <a:round/>
            <a:headEnd len="med" w="med" type="none"/>
            <a:tailEnd len="med" w="med" type="none"/>
          </a:ln>
        </p:spPr>
      </p:cxnSp>
      <p:sp>
        <p:nvSpPr>
          <p:cNvPr id="1297" name="Google Shape;1297;p34"/>
          <p:cNvSpPr/>
          <p:nvPr/>
        </p:nvSpPr>
        <p:spPr>
          <a:xfrm>
            <a:off x="4535225" y="2136588"/>
            <a:ext cx="73500" cy="7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8" name="Google Shape;1298;p34"/>
          <p:cNvCxnSpPr>
            <a:stCxn id="1299" idx="1"/>
            <a:endCxn id="1289" idx="1"/>
          </p:cNvCxnSpPr>
          <p:nvPr/>
        </p:nvCxnSpPr>
        <p:spPr>
          <a:xfrm rot="10800000">
            <a:off x="5973475" y="2173338"/>
            <a:ext cx="426900" cy="0"/>
          </a:xfrm>
          <a:prstGeom prst="straightConnector1">
            <a:avLst/>
          </a:prstGeom>
          <a:noFill/>
          <a:ln cap="flat" cmpd="sng" w="19050">
            <a:solidFill>
              <a:schemeClr val="dk1"/>
            </a:solidFill>
            <a:prstDash val="solid"/>
            <a:round/>
            <a:headEnd len="med" w="med" type="none"/>
            <a:tailEnd len="med" w="med" type="none"/>
          </a:ln>
        </p:spPr>
      </p:cxnSp>
      <p:sp>
        <p:nvSpPr>
          <p:cNvPr id="1299" name="Google Shape;1299;p34"/>
          <p:cNvSpPr/>
          <p:nvPr/>
        </p:nvSpPr>
        <p:spPr>
          <a:xfrm>
            <a:off x="6400375" y="2136588"/>
            <a:ext cx="73500" cy="7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0" name="Google Shape;1300;p34"/>
          <p:cNvCxnSpPr>
            <a:stCxn id="1293" idx="0"/>
            <a:endCxn id="1285" idx="2"/>
          </p:cNvCxnSpPr>
          <p:nvPr/>
        </p:nvCxnSpPr>
        <p:spPr>
          <a:xfrm rot="10800000">
            <a:off x="1774350" y="2500888"/>
            <a:ext cx="0" cy="222000"/>
          </a:xfrm>
          <a:prstGeom prst="straightConnector1">
            <a:avLst/>
          </a:prstGeom>
          <a:noFill/>
          <a:ln cap="flat" cmpd="sng" w="19050">
            <a:solidFill>
              <a:schemeClr val="dk1"/>
            </a:solidFill>
            <a:prstDash val="solid"/>
            <a:round/>
            <a:headEnd len="med" w="med" type="none"/>
            <a:tailEnd len="med" w="med" type="none"/>
          </a:ln>
        </p:spPr>
      </p:cxnSp>
      <p:cxnSp>
        <p:nvCxnSpPr>
          <p:cNvPr id="1301" name="Google Shape;1301;p34"/>
          <p:cNvCxnSpPr>
            <a:stCxn id="1286" idx="0"/>
            <a:endCxn id="1302" idx="2"/>
          </p:cNvCxnSpPr>
          <p:nvPr/>
        </p:nvCxnSpPr>
        <p:spPr>
          <a:xfrm rot="10800000">
            <a:off x="3639450" y="2796350"/>
            <a:ext cx="0" cy="222000"/>
          </a:xfrm>
          <a:prstGeom prst="straightConnector1">
            <a:avLst/>
          </a:prstGeom>
          <a:noFill/>
          <a:ln cap="flat" cmpd="sng" w="19050">
            <a:solidFill>
              <a:schemeClr val="dk1"/>
            </a:solidFill>
            <a:prstDash val="solid"/>
            <a:round/>
            <a:headEnd len="med" w="med" type="none"/>
            <a:tailEnd len="med" w="med" type="none"/>
          </a:ln>
        </p:spPr>
      </p:cxnSp>
      <p:sp>
        <p:nvSpPr>
          <p:cNvPr id="1302" name="Google Shape;1302;p34"/>
          <p:cNvSpPr/>
          <p:nvPr/>
        </p:nvSpPr>
        <p:spPr>
          <a:xfrm>
            <a:off x="3602700" y="2722888"/>
            <a:ext cx="73500" cy="7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3" name="Google Shape;1303;p34"/>
          <p:cNvCxnSpPr>
            <a:stCxn id="1302" idx="0"/>
            <a:endCxn id="1287" idx="2"/>
          </p:cNvCxnSpPr>
          <p:nvPr/>
        </p:nvCxnSpPr>
        <p:spPr>
          <a:xfrm rot="10800000">
            <a:off x="3639450" y="2500888"/>
            <a:ext cx="0" cy="222000"/>
          </a:xfrm>
          <a:prstGeom prst="straightConnector1">
            <a:avLst/>
          </a:prstGeom>
          <a:noFill/>
          <a:ln cap="flat" cmpd="sng" w="19050">
            <a:solidFill>
              <a:schemeClr val="dk1"/>
            </a:solidFill>
            <a:prstDash val="solid"/>
            <a:round/>
            <a:headEnd len="med" w="med" type="none"/>
            <a:tailEnd len="med" w="med" type="none"/>
          </a:ln>
        </p:spPr>
      </p:cxnSp>
      <p:cxnSp>
        <p:nvCxnSpPr>
          <p:cNvPr id="1304" name="Google Shape;1304;p34"/>
          <p:cNvCxnSpPr>
            <a:stCxn id="1288" idx="0"/>
            <a:endCxn id="1305" idx="2"/>
          </p:cNvCxnSpPr>
          <p:nvPr/>
        </p:nvCxnSpPr>
        <p:spPr>
          <a:xfrm rot="10800000">
            <a:off x="5504550" y="2796350"/>
            <a:ext cx="0" cy="222000"/>
          </a:xfrm>
          <a:prstGeom prst="straightConnector1">
            <a:avLst/>
          </a:prstGeom>
          <a:noFill/>
          <a:ln cap="flat" cmpd="sng" w="19050">
            <a:solidFill>
              <a:schemeClr val="dk1"/>
            </a:solidFill>
            <a:prstDash val="solid"/>
            <a:round/>
            <a:headEnd len="med" w="med" type="none"/>
            <a:tailEnd len="med" w="med" type="none"/>
          </a:ln>
        </p:spPr>
      </p:cxnSp>
      <p:sp>
        <p:nvSpPr>
          <p:cNvPr id="1305" name="Google Shape;1305;p34"/>
          <p:cNvSpPr/>
          <p:nvPr/>
        </p:nvSpPr>
        <p:spPr>
          <a:xfrm>
            <a:off x="5467800" y="2722888"/>
            <a:ext cx="73500" cy="7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6" name="Google Shape;1306;p34"/>
          <p:cNvCxnSpPr>
            <a:stCxn id="1305" idx="0"/>
            <a:endCxn id="1289" idx="2"/>
          </p:cNvCxnSpPr>
          <p:nvPr/>
        </p:nvCxnSpPr>
        <p:spPr>
          <a:xfrm rot="10800000">
            <a:off x="5504550" y="2500888"/>
            <a:ext cx="0" cy="222000"/>
          </a:xfrm>
          <a:prstGeom prst="straightConnector1">
            <a:avLst/>
          </a:prstGeom>
          <a:noFill/>
          <a:ln cap="flat" cmpd="sng" w="19050">
            <a:solidFill>
              <a:schemeClr val="dk1"/>
            </a:solidFill>
            <a:prstDash val="solid"/>
            <a:round/>
            <a:headEnd len="med" w="med" type="none"/>
            <a:tailEnd len="med" w="med" type="none"/>
          </a:ln>
        </p:spPr>
      </p:cxnSp>
      <p:cxnSp>
        <p:nvCxnSpPr>
          <p:cNvPr id="1307" name="Google Shape;1307;p34"/>
          <p:cNvCxnSpPr>
            <a:stCxn id="1290" idx="0"/>
            <a:endCxn id="1308" idx="2"/>
          </p:cNvCxnSpPr>
          <p:nvPr/>
        </p:nvCxnSpPr>
        <p:spPr>
          <a:xfrm rot="10800000">
            <a:off x="7369650" y="2796350"/>
            <a:ext cx="0" cy="222000"/>
          </a:xfrm>
          <a:prstGeom prst="straightConnector1">
            <a:avLst/>
          </a:prstGeom>
          <a:noFill/>
          <a:ln cap="flat" cmpd="sng" w="19050">
            <a:solidFill>
              <a:schemeClr val="dk1"/>
            </a:solidFill>
            <a:prstDash val="solid"/>
            <a:round/>
            <a:headEnd len="med" w="med" type="none"/>
            <a:tailEnd len="med" w="med" type="none"/>
          </a:ln>
        </p:spPr>
      </p:cxnSp>
      <p:sp>
        <p:nvSpPr>
          <p:cNvPr id="1308" name="Google Shape;1308;p34"/>
          <p:cNvSpPr/>
          <p:nvPr/>
        </p:nvSpPr>
        <p:spPr>
          <a:xfrm>
            <a:off x="7332900" y="2722888"/>
            <a:ext cx="73500" cy="7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9" name="Google Shape;1309;p34"/>
          <p:cNvCxnSpPr>
            <a:stCxn id="1308" idx="0"/>
            <a:endCxn id="1291" idx="2"/>
          </p:cNvCxnSpPr>
          <p:nvPr/>
        </p:nvCxnSpPr>
        <p:spPr>
          <a:xfrm rot="10800000">
            <a:off x="7369650" y="2500888"/>
            <a:ext cx="0" cy="222000"/>
          </a:xfrm>
          <a:prstGeom prst="straightConnector1">
            <a:avLst/>
          </a:prstGeom>
          <a:noFill/>
          <a:ln cap="flat" cmpd="sng" w="19050">
            <a:solidFill>
              <a:schemeClr val="dk1"/>
            </a:solidFill>
            <a:prstDash val="solid"/>
            <a:round/>
            <a:headEnd len="med" w="med" type="none"/>
            <a:tailEnd len="med" w="med" type="none"/>
          </a:ln>
        </p:spPr>
      </p:cxnSp>
      <p:cxnSp>
        <p:nvCxnSpPr>
          <p:cNvPr id="1310" name="Google Shape;1310;p34"/>
          <p:cNvCxnSpPr>
            <a:stCxn id="1287" idx="3"/>
            <a:endCxn id="1295" idx="3"/>
          </p:cNvCxnSpPr>
          <p:nvPr/>
        </p:nvCxnSpPr>
        <p:spPr>
          <a:xfrm rot="10800000">
            <a:off x="2743617" y="2173338"/>
            <a:ext cx="426900" cy="0"/>
          </a:xfrm>
          <a:prstGeom prst="straightConnector1">
            <a:avLst/>
          </a:prstGeom>
          <a:noFill/>
          <a:ln cap="flat" cmpd="sng" w="19050">
            <a:solidFill>
              <a:schemeClr val="dk1"/>
            </a:solidFill>
            <a:prstDash val="solid"/>
            <a:round/>
            <a:headEnd len="med" w="med" type="none"/>
            <a:tailEnd len="med" w="med" type="none"/>
          </a:ln>
        </p:spPr>
      </p:cxnSp>
      <p:cxnSp>
        <p:nvCxnSpPr>
          <p:cNvPr id="1311" name="Google Shape;1311;p34"/>
          <p:cNvCxnSpPr>
            <a:stCxn id="1289" idx="3"/>
            <a:endCxn id="1297" idx="3"/>
          </p:cNvCxnSpPr>
          <p:nvPr/>
        </p:nvCxnSpPr>
        <p:spPr>
          <a:xfrm rot="10800000">
            <a:off x="4608758" y="2173338"/>
            <a:ext cx="426900" cy="0"/>
          </a:xfrm>
          <a:prstGeom prst="straightConnector1">
            <a:avLst/>
          </a:prstGeom>
          <a:noFill/>
          <a:ln cap="flat" cmpd="sng" w="19050">
            <a:solidFill>
              <a:schemeClr val="dk1"/>
            </a:solidFill>
            <a:prstDash val="solid"/>
            <a:round/>
            <a:headEnd len="med" w="med" type="none"/>
            <a:tailEnd len="med" w="med" type="none"/>
          </a:ln>
        </p:spPr>
      </p:cxnSp>
      <p:cxnSp>
        <p:nvCxnSpPr>
          <p:cNvPr id="1312" name="Google Shape;1312;p34"/>
          <p:cNvCxnSpPr>
            <a:stCxn id="1291" idx="3"/>
            <a:endCxn id="1299" idx="3"/>
          </p:cNvCxnSpPr>
          <p:nvPr/>
        </p:nvCxnSpPr>
        <p:spPr>
          <a:xfrm rot="10800000">
            <a:off x="6473850" y="2173338"/>
            <a:ext cx="4269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Retro Pixel Business Basic Template by Slidesgo">
  <a:themeElements>
    <a:clrScheme name="Simple Light">
      <a:dk1>
        <a:srgbClr val="F8F8F8"/>
      </a:dk1>
      <a:lt1>
        <a:srgbClr val="1B1B1B"/>
      </a:lt1>
      <a:dk2>
        <a:srgbClr val="595959"/>
      </a:dk2>
      <a:lt2>
        <a:srgbClr val="F1C232"/>
      </a:lt2>
      <a:accent1>
        <a:srgbClr val="FF9900"/>
      </a:accent1>
      <a:accent2>
        <a:srgbClr val="FFF2CC"/>
      </a:accent2>
      <a:accent3>
        <a:srgbClr val="CC0000"/>
      </a:accent3>
      <a:accent4>
        <a:srgbClr val="05349B"/>
      </a:accent4>
      <a:accent5>
        <a:srgbClr val="B1AAF2"/>
      </a:accent5>
      <a:accent6>
        <a:srgbClr val="FFFFFF"/>
      </a:accent6>
      <a:hlink>
        <a:srgbClr val="F8F8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